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sldIdLst>
    <p:sldId id="269" r:id="rId2"/>
    <p:sldId id="285" r:id="rId3"/>
    <p:sldId id="286" r:id="rId4"/>
    <p:sldId id="290" r:id="rId5"/>
    <p:sldId id="288" r:id="rId6"/>
    <p:sldId id="298" r:id="rId7"/>
    <p:sldId id="291" r:id="rId8"/>
    <p:sldId id="292" r:id="rId9"/>
    <p:sldId id="294" r:id="rId10"/>
    <p:sldId id="295" r:id="rId11"/>
    <p:sldId id="296" r:id="rId12"/>
    <p:sldId id="297" r:id="rId13"/>
    <p:sldId id="299" r:id="rId14"/>
    <p:sldId id="300" r:id="rId15"/>
    <p:sldId id="301" r:id="rId16"/>
    <p:sldId id="302" r:id="rId17"/>
    <p:sldId id="304" r:id="rId18"/>
    <p:sldId id="305" r:id="rId19"/>
    <p:sldId id="306" r:id="rId20"/>
    <p:sldId id="303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8E4"/>
    <a:srgbClr val="FF99FF"/>
    <a:srgbClr val="FFCCFF"/>
    <a:srgbClr val="66FFFF"/>
    <a:srgbClr val="FFFF66"/>
    <a:srgbClr val="60D660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35A46-0297-48F0-BA21-987C704435D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1A0783-8B3A-4DE0-97FB-8884800B2473}">
      <dgm:prSet phldrT="[Текст]" custT="1"/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работа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83E2F-7C95-4CA5-A97D-5B37C92074AA}" type="parTrans" cxnId="{C0F2A862-B1E8-4885-8C94-29DB489F8585}">
      <dgm:prSet/>
      <dgm:spPr/>
      <dgm:t>
        <a:bodyPr/>
        <a:lstStyle/>
        <a:p>
          <a:endParaRPr lang="ru-RU"/>
        </a:p>
      </dgm:t>
    </dgm:pt>
    <dgm:pt modelId="{B17A8620-0322-4CAC-A7B2-F8C03ED55AC1}" type="sibTrans" cxnId="{C0F2A862-B1E8-4885-8C94-29DB489F8585}">
      <dgm:prSet/>
      <dgm:spPr/>
      <dgm:t>
        <a:bodyPr/>
        <a:lstStyle/>
        <a:p>
          <a:endParaRPr lang="ru-RU"/>
        </a:p>
      </dgm:t>
    </dgm:pt>
    <dgm:pt modelId="{BBE97922-D117-4E71-B142-75384702C58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ФОП ДО (п.27)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E8716-DD66-4384-8462-797EB88B845B}" type="parTrans" cxnId="{8092D455-869D-4169-A57E-41E9D080BE85}">
      <dgm:prSet/>
      <dgm:spPr/>
      <dgm:t>
        <a:bodyPr/>
        <a:lstStyle/>
        <a:p>
          <a:endParaRPr lang="ru-RU"/>
        </a:p>
      </dgm:t>
    </dgm:pt>
    <dgm:pt modelId="{B2F37E9D-8114-45CA-BECF-300E04DA2931}" type="sibTrans" cxnId="{8092D455-869D-4169-A57E-41E9D080BE85}">
      <dgm:prSet/>
      <dgm:spPr/>
      <dgm:t>
        <a:bodyPr/>
        <a:lstStyle/>
        <a:p>
          <a:endParaRPr lang="ru-RU"/>
        </a:p>
      </dgm:t>
    </dgm:pt>
    <dgm:pt modelId="{3499980A-C04E-4963-95AD-F85C5A532D8B}">
      <dgm:prSet phldrT="[Текст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775EC-2281-4949-ABBA-A8BA0AB8AA75}" type="parTrans" cxnId="{4B1DA7C8-0B84-4C00-A2CB-9C8FD0E69B2C}">
      <dgm:prSet/>
      <dgm:spPr/>
      <dgm:t>
        <a:bodyPr/>
        <a:lstStyle/>
        <a:p>
          <a:endParaRPr lang="ru-RU"/>
        </a:p>
      </dgm:t>
    </dgm:pt>
    <dgm:pt modelId="{48342E08-9132-4B22-8465-AC74CCBBA6DA}" type="sibTrans" cxnId="{4B1DA7C8-0B84-4C00-A2CB-9C8FD0E69B2C}">
      <dgm:prSet/>
      <dgm:spPr/>
      <dgm:t>
        <a:bodyPr/>
        <a:lstStyle/>
        <a:p>
          <a:endParaRPr lang="ru-RU"/>
        </a:p>
      </dgm:t>
    </dgm:pt>
    <dgm:pt modelId="{15CFE761-1B8A-45A0-9A06-4E5470DDECDD}">
      <dgm:prSet phldrT="[Текст]"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AB35B-46B5-4768-BBD7-31F599B96A3F}" type="parTrans" cxnId="{78A9631F-A568-4C14-AD1A-6F17E9CC87F6}">
      <dgm:prSet/>
      <dgm:spPr/>
      <dgm:t>
        <a:bodyPr/>
        <a:lstStyle/>
        <a:p>
          <a:endParaRPr lang="ru-RU"/>
        </a:p>
      </dgm:t>
    </dgm:pt>
    <dgm:pt modelId="{14BD265E-3599-40C3-94B7-FCC5FD139EE3}" type="sibTrans" cxnId="{78A9631F-A568-4C14-AD1A-6F17E9CC87F6}">
      <dgm:prSet/>
      <dgm:spPr/>
      <dgm:t>
        <a:bodyPr/>
        <a:lstStyle/>
        <a:p>
          <a:endParaRPr lang="ru-RU"/>
        </a:p>
      </dgm:t>
    </dgm:pt>
    <dgm:pt modelId="{A5970B42-95DD-4BF7-8741-3535D5600EF9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ДО (п.2.11.2)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8F068-EBB0-4D5E-B6F9-B9163A9FDD9F}" type="parTrans" cxnId="{4740F5AB-5964-45E9-A91D-314F71D6417A}">
      <dgm:prSet/>
      <dgm:spPr/>
      <dgm:t>
        <a:bodyPr/>
        <a:lstStyle/>
        <a:p>
          <a:endParaRPr lang="ru-RU"/>
        </a:p>
      </dgm:t>
    </dgm:pt>
    <dgm:pt modelId="{5C3C3F58-E8B2-465E-BBEF-3E4CF698ECBE}" type="sibTrans" cxnId="{4740F5AB-5964-45E9-A91D-314F71D6417A}">
      <dgm:prSet/>
      <dgm:spPr/>
      <dgm:t>
        <a:bodyPr/>
        <a:lstStyle/>
        <a:p>
          <a:endParaRPr lang="ru-RU"/>
        </a:p>
      </dgm:t>
    </dgm:pt>
    <dgm:pt modelId="{799F61C1-BBBB-4E76-A271-C189DD15A38E}">
      <dgm:prSet phldrT="[Текст]" custT="1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 ограниченными возможностями здоровья и инвалидностью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D970A-A27E-4074-B60A-C159EBF44800}" type="parTrans" cxnId="{DDC4B02C-4F72-4FE5-808B-0E039F887B95}">
      <dgm:prSet/>
      <dgm:spPr/>
      <dgm:t>
        <a:bodyPr/>
        <a:lstStyle/>
        <a:p>
          <a:endParaRPr lang="ru-RU"/>
        </a:p>
      </dgm:t>
    </dgm:pt>
    <dgm:pt modelId="{47227D55-1DC7-4440-93CA-7C834FA69A3A}" type="sibTrans" cxnId="{DDC4B02C-4F72-4FE5-808B-0E039F887B95}">
      <dgm:prSet/>
      <dgm:spPr/>
      <dgm:t>
        <a:bodyPr/>
        <a:lstStyle/>
        <a:p>
          <a:endParaRPr lang="ru-RU"/>
        </a:p>
      </dgm:t>
    </dgm:pt>
    <dgm:pt modelId="{F2B5531E-BDEE-404D-892D-21EBF89DE849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BD390-0E90-438A-A587-2572659CE273}" type="parTrans" cxnId="{C22A2E1B-3094-4BD3-8601-6777123B93B4}">
      <dgm:prSet/>
      <dgm:spPr/>
      <dgm:t>
        <a:bodyPr/>
        <a:lstStyle/>
        <a:p>
          <a:endParaRPr lang="ru-RU"/>
        </a:p>
      </dgm:t>
    </dgm:pt>
    <dgm:pt modelId="{BBAC2955-672F-454E-9C29-00E2610D21CB}" type="sibTrans" cxnId="{C22A2E1B-3094-4BD3-8601-6777123B93B4}">
      <dgm:prSet/>
      <dgm:spPr/>
      <dgm:t>
        <a:bodyPr/>
        <a:lstStyle/>
        <a:p>
          <a:endParaRPr lang="ru-RU"/>
        </a:p>
      </dgm:t>
    </dgm:pt>
    <dgm:pt modelId="{98FE44E6-45BB-4C73-A5AB-D8EC6353D7D0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по индивидуальному плану на основании медицинского заключения (дети, находящиеся под диспансерным наблюдением, в том числе часто болеющие дети)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CF76A-64C1-487B-8BE7-AC265949A48F}" type="parTrans" cxnId="{8A254F49-919D-4CAD-B565-327DCA00A828}">
      <dgm:prSet/>
      <dgm:spPr/>
      <dgm:t>
        <a:bodyPr/>
        <a:lstStyle/>
        <a:p>
          <a:endParaRPr lang="ru-RU"/>
        </a:p>
      </dgm:t>
    </dgm:pt>
    <dgm:pt modelId="{D8DD3987-49C3-4A4B-9BF2-6C05300491AB}" type="sibTrans" cxnId="{8A254F49-919D-4CAD-B565-327DCA00A828}">
      <dgm:prSet/>
      <dgm:spPr/>
      <dgm:t>
        <a:bodyPr/>
        <a:lstStyle/>
        <a:p>
          <a:endParaRPr lang="ru-RU"/>
        </a:p>
      </dgm:t>
    </dgm:pt>
    <dgm:pt modelId="{936C0492-A892-459E-ABFD-66D76BE6C2BA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E33AB-1ADD-493D-B1FC-78C1C751DE74}" type="parTrans" cxnId="{5E99634A-D194-4F39-BCEF-40C8CA116D01}">
      <dgm:prSet/>
      <dgm:spPr/>
      <dgm:t>
        <a:bodyPr/>
        <a:lstStyle/>
        <a:p>
          <a:endParaRPr lang="ru-RU"/>
        </a:p>
      </dgm:t>
    </dgm:pt>
    <dgm:pt modelId="{776E1AA3-9CB5-4B9C-957B-554119408FCB}" type="sibTrans" cxnId="{5E99634A-D194-4F39-BCEF-40C8CA116D01}">
      <dgm:prSet/>
      <dgm:spPr/>
      <dgm:t>
        <a:bodyPr/>
        <a:lstStyle/>
        <a:p>
          <a:endParaRPr lang="ru-RU"/>
        </a:p>
      </dgm:t>
    </dgm:pt>
    <dgm:pt modelId="{E9E79D8A-28C5-4E74-BD6D-7C3E966D2C3F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4FE3E-19F4-4D8B-987C-35688A9217F3}" type="parTrans" cxnId="{C664AA0F-7A79-4C54-BC2A-7AACA5AC51A7}">
      <dgm:prSet/>
      <dgm:spPr/>
      <dgm:t>
        <a:bodyPr/>
        <a:lstStyle/>
        <a:p>
          <a:endParaRPr lang="ru-RU"/>
        </a:p>
      </dgm:t>
    </dgm:pt>
    <dgm:pt modelId="{0E5EA05A-95B7-4CB9-B614-18CB6304EE90}" type="sibTrans" cxnId="{C664AA0F-7A79-4C54-BC2A-7AACA5AC51A7}">
      <dgm:prSet/>
      <dgm:spPr/>
      <dgm:t>
        <a:bodyPr/>
        <a:lstStyle/>
        <a:p>
          <a:endParaRPr lang="ru-RU"/>
        </a:p>
      </dgm:t>
    </dgm:pt>
    <dgm:pt modelId="{20F8B88C-3808-477F-BF19-28165EC8235D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 *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9547D-3D47-49DA-926B-32CFCCB648BF}" type="parTrans" cxnId="{5E73E94D-F986-40DF-B046-8A617E3908CD}">
      <dgm:prSet/>
      <dgm:spPr/>
      <dgm:t>
        <a:bodyPr/>
        <a:lstStyle/>
        <a:p>
          <a:endParaRPr lang="ru-RU"/>
        </a:p>
      </dgm:t>
    </dgm:pt>
    <dgm:pt modelId="{4A3CB51D-48A4-4B0A-8298-E8B6F37EF63C}" type="sibTrans" cxnId="{5E73E94D-F986-40DF-B046-8A617E3908CD}">
      <dgm:prSet/>
      <dgm:spPr/>
      <dgm:t>
        <a:bodyPr/>
        <a:lstStyle/>
        <a:p>
          <a:endParaRPr lang="ru-RU"/>
        </a:p>
      </dgm:t>
    </dgm:pt>
    <dgm:pt modelId="{BC1E8058-A230-437B-82FA-9175F5F134E1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положении  **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9B30A-1F47-4F0B-9FD0-CAE61E91EDF5}" type="parTrans" cxnId="{20EE3300-1670-4E8F-AE99-BB48E76D0075}">
      <dgm:prSet/>
      <dgm:spPr/>
      <dgm:t>
        <a:bodyPr/>
        <a:lstStyle/>
        <a:p>
          <a:endParaRPr lang="ru-RU"/>
        </a:p>
      </dgm:t>
    </dgm:pt>
    <dgm:pt modelId="{B918A3D0-E175-4B42-A632-F3C8AC069EC5}" type="sibTrans" cxnId="{20EE3300-1670-4E8F-AE99-BB48E76D0075}">
      <dgm:prSet/>
      <dgm:spPr/>
      <dgm:t>
        <a:bodyPr/>
        <a:lstStyle/>
        <a:p>
          <a:endParaRPr lang="ru-RU"/>
        </a:p>
      </dgm:t>
    </dgm:pt>
    <dgm:pt modelId="{DAC6D2B8-F78A-40B2-B44B-3C47C1014EF1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4EFC8-1708-41C3-B334-34FDB7A195FF}" type="parTrans" cxnId="{B21B46C9-8077-4272-81B8-0128EF05FC29}">
      <dgm:prSet/>
      <dgm:spPr/>
      <dgm:t>
        <a:bodyPr/>
        <a:lstStyle/>
        <a:p>
          <a:endParaRPr lang="ru-RU"/>
        </a:p>
      </dgm:t>
    </dgm:pt>
    <dgm:pt modelId="{4AEB8CAE-2363-4D09-A87E-FBA33D014CC4}" type="sibTrans" cxnId="{B21B46C9-8077-4272-81B8-0128EF05FC29}">
      <dgm:prSet/>
      <dgm:spPr/>
      <dgm:t>
        <a:bodyPr/>
        <a:lstStyle/>
        <a:p>
          <a:endParaRPr lang="ru-RU"/>
        </a:p>
      </dgm:t>
    </dgm:pt>
    <dgm:pt modelId="{04E2338C-5E42-4D8E-8149-6F4B0A39711B}" type="pres">
      <dgm:prSet presAssocID="{C9535A46-0297-48F0-BA21-987C704435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FCCF80-1CBE-45AF-BAB0-297367C4385D}" type="pres">
      <dgm:prSet presAssocID="{2A1A0783-8B3A-4DE0-97FB-8884800B2473}" presName="hierRoot1" presStyleCnt="0"/>
      <dgm:spPr/>
      <dgm:t>
        <a:bodyPr/>
        <a:lstStyle/>
        <a:p>
          <a:endParaRPr lang="ru-RU"/>
        </a:p>
      </dgm:t>
    </dgm:pt>
    <dgm:pt modelId="{BAA1FC2F-1C67-427D-A62B-2FEBB1378EC7}" type="pres">
      <dgm:prSet presAssocID="{2A1A0783-8B3A-4DE0-97FB-8884800B2473}" presName="composite" presStyleCnt="0"/>
      <dgm:spPr/>
      <dgm:t>
        <a:bodyPr/>
        <a:lstStyle/>
        <a:p>
          <a:endParaRPr lang="ru-RU"/>
        </a:p>
      </dgm:t>
    </dgm:pt>
    <dgm:pt modelId="{5A6B4373-9310-449F-8263-568FAC0869E8}" type="pres">
      <dgm:prSet presAssocID="{2A1A0783-8B3A-4DE0-97FB-8884800B2473}" presName="background" presStyleLbl="node0" presStyleIdx="0" presStyleCnt="1"/>
      <dgm:spPr/>
      <dgm:t>
        <a:bodyPr/>
        <a:lstStyle/>
        <a:p>
          <a:endParaRPr lang="ru-RU"/>
        </a:p>
      </dgm:t>
    </dgm:pt>
    <dgm:pt modelId="{FA13C42E-1DFA-4B11-A65A-940E177B68B1}" type="pres">
      <dgm:prSet presAssocID="{2A1A0783-8B3A-4DE0-97FB-8884800B2473}" presName="text" presStyleLbl="fgAcc0" presStyleIdx="0" presStyleCnt="1" custScaleX="535167" custLinFactNeighborX="-1415" custLinFactNeighborY="-98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19D4D-7B7B-4BBE-8DA9-8B01CF951D72}" type="pres">
      <dgm:prSet presAssocID="{2A1A0783-8B3A-4DE0-97FB-8884800B2473}" presName="hierChild2" presStyleCnt="0"/>
      <dgm:spPr/>
      <dgm:t>
        <a:bodyPr/>
        <a:lstStyle/>
        <a:p>
          <a:endParaRPr lang="ru-RU"/>
        </a:p>
      </dgm:t>
    </dgm:pt>
    <dgm:pt modelId="{AED9D5AE-91C5-4987-9DBE-1F2680CB05CC}" type="pres">
      <dgm:prSet presAssocID="{F1CE8716-DD66-4384-8462-797EB88B845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913656C-57B5-4315-A0F5-D172ACCA357E}" type="pres">
      <dgm:prSet presAssocID="{BBE97922-D117-4E71-B142-75384702C58E}" presName="hierRoot2" presStyleCnt="0"/>
      <dgm:spPr/>
      <dgm:t>
        <a:bodyPr/>
        <a:lstStyle/>
        <a:p>
          <a:endParaRPr lang="ru-RU"/>
        </a:p>
      </dgm:t>
    </dgm:pt>
    <dgm:pt modelId="{37C30066-B2CA-4B40-B4CA-3271B7EF9F35}" type="pres">
      <dgm:prSet presAssocID="{BBE97922-D117-4E71-B142-75384702C58E}" presName="composite2" presStyleCnt="0"/>
      <dgm:spPr/>
      <dgm:t>
        <a:bodyPr/>
        <a:lstStyle/>
        <a:p>
          <a:endParaRPr lang="ru-RU"/>
        </a:p>
      </dgm:t>
    </dgm:pt>
    <dgm:pt modelId="{7D4A81D1-DA92-49EF-861C-FDEFBA146F8C}" type="pres">
      <dgm:prSet presAssocID="{BBE97922-D117-4E71-B142-75384702C58E}" presName="background2" presStyleLbl="node2" presStyleIdx="0" presStyleCnt="2"/>
      <dgm:spPr/>
      <dgm:t>
        <a:bodyPr/>
        <a:lstStyle/>
        <a:p>
          <a:endParaRPr lang="ru-RU"/>
        </a:p>
      </dgm:t>
    </dgm:pt>
    <dgm:pt modelId="{7E0545BC-E47C-4A6D-BC97-51C2372602A1}" type="pres">
      <dgm:prSet presAssocID="{BBE97922-D117-4E71-B142-75384702C58E}" presName="text2" presStyleLbl="fgAcc2" presStyleIdx="0" presStyleCnt="2" custScaleX="304855" custLinFactNeighborX="15559" custLinFactNeighborY="-84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2B1DB-029B-43CF-A4FE-FFF6C915A4F9}" type="pres">
      <dgm:prSet presAssocID="{BBE97922-D117-4E71-B142-75384702C58E}" presName="hierChild3" presStyleCnt="0"/>
      <dgm:spPr/>
      <dgm:t>
        <a:bodyPr/>
        <a:lstStyle/>
        <a:p>
          <a:endParaRPr lang="ru-RU"/>
        </a:p>
      </dgm:t>
    </dgm:pt>
    <dgm:pt modelId="{7B039BA6-B235-47D3-A1CF-C24A169161D9}" type="pres">
      <dgm:prSet presAssocID="{DF7775EC-2281-4949-ABBA-A8BA0AB8AA75}" presName="Name17" presStyleLbl="parChTrans1D3" presStyleIdx="0" presStyleCnt="6"/>
      <dgm:spPr/>
      <dgm:t>
        <a:bodyPr/>
        <a:lstStyle/>
        <a:p>
          <a:endParaRPr lang="ru-RU"/>
        </a:p>
      </dgm:t>
    </dgm:pt>
    <dgm:pt modelId="{72B8A51C-AC6D-4BE1-83E6-97C86D75E287}" type="pres">
      <dgm:prSet presAssocID="{3499980A-C04E-4963-95AD-F85C5A532D8B}" presName="hierRoot3" presStyleCnt="0"/>
      <dgm:spPr/>
      <dgm:t>
        <a:bodyPr/>
        <a:lstStyle/>
        <a:p>
          <a:endParaRPr lang="ru-RU"/>
        </a:p>
      </dgm:t>
    </dgm:pt>
    <dgm:pt modelId="{ADCC5428-39E5-49F4-9325-A3CA1FDD61E9}" type="pres">
      <dgm:prSet presAssocID="{3499980A-C04E-4963-95AD-F85C5A532D8B}" presName="composite3" presStyleCnt="0"/>
      <dgm:spPr/>
      <dgm:t>
        <a:bodyPr/>
        <a:lstStyle/>
        <a:p>
          <a:endParaRPr lang="ru-RU"/>
        </a:p>
      </dgm:t>
    </dgm:pt>
    <dgm:pt modelId="{D2D09826-527B-4AB2-AFC1-E387B8912B2E}" type="pres">
      <dgm:prSet presAssocID="{3499980A-C04E-4963-95AD-F85C5A532D8B}" presName="background3" presStyleLbl="node3" presStyleIdx="0" presStyleCnt="6"/>
      <dgm:spPr/>
      <dgm:t>
        <a:bodyPr/>
        <a:lstStyle/>
        <a:p>
          <a:endParaRPr lang="ru-RU"/>
        </a:p>
      </dgm:t>
    </dgm:pt>
    <dgm:pt modelId="{7EA9A1FB-35A6-4111-9730-4DE982754095}" type="pres">
      <dgm:prSet presAssocID="{3499980A-C04E-4963-95AD-F85C5A532D8B}" presName="text3" presStyleLbl="fgAcc3" presStyleIdx="0" presStyleCnt="6" custScaleX="195120" custLinFactNeighborX="7072" custLinFactNeighborY="-62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6B2C70-1853-44F4-9B5E-C5B44F828E21}" type="pres">
      <dgm:prSet presAssocID="{3499980A-C04E-4963-95AD-F85C5A532D8B}" presName="hierChild4" presStyleCnt="0"/>
      <dgm:spPr/>
      <dgm:t>
        <a:bodyPr/>
        <a:lstStyle/>
        <a:p>
          <a:endParaRPr lang="ru-RU"/>
        </a:p>
      </dgm:t>
    </dgm:pt>
    <dgm:pt modelId="{DDB3DC8D-3BDE-490D-8318-7FA3B24F87AB}" type="pres">
      <dgm:prSet presAssocID="{3E9AB35B-46B5-4768-BBD7-31F599B96A3F}" presName="Name17" presStyleLbl="parChTrans1D3" presStyleIdx="1" presStyleCnt="6"/>
      <dgm:spPr/>
      <dgm:t>
        <a:bodyPr/>
        <a:lstStyle/>
        <a:p>
          <a:endParaRPr lang="ru-RU"/>
        </a:p>
      </dgm:t>
    </dgm:pt>
    <dgm:pt modelId="{5DFFA623-1545-4AD1-92D6-2A30BDEA456F}" type="pres">
      <dgm:prSet presAssocID="{15CFE761-1B8A-45A0-9A06-4E5470DDECDD}" presName="hierRoot3" presStyleCnt="0"/>
      <dgm:spPr/>
      <dgm:t>
        <a:bodyPr/>
        <a:lstStyle/>
        <a:p>
          <a:endParaRPr lang="ru-RU"/>
        </a:p>
      </dgm:t>
    </dgm:pt>
    <dgm:pt modelId="{DE0F6152-1FC7-4458-9192-84C3C381473A}" type="pres">
      <dgm:prSet presAssocID="{15CFE761-1B8A-45A0-9A06-4E5470DDECDD}" presName="composite3" presStyleCnt="0"/>
      <dgm:spPr/>
      <dgm:t>
        <a:bodyPr/>
        <a:lstStyle/>
        <a:p>
          <a:endParaRPr lang="ru-RU"/>
        </a:p>
      </dgm:t>
    </dgm:pt>
    <dgm:pt modelId="{AE009639-704F-44CE-8F78-83C63D867169}" type="pres">
      <dgm:prSet presAssocID="{15CFE761-1B8A-45A0-9A06-4E5470DDECDD}" presName="background3" presStyleLbl="node3" presStyleIdx="1" presStyleCnt="6"/>
      <dgm:spPr/>
      <dgm:t>
        <a:bodyPr/>
        <a:lstStyle/>
        <a:p>
          <a:endParaRPr lang="ru-RU"/>
        </a:p>
      </dgm:t>
    </dgm:pt>
    <dgm:pt modelId="{72873B50-66DB-479C-84CF-8DA3888EE265}" type="pres">
      <dgm:prSet presAssocID="{15CFE761-1B8A-45A0-9A06-4E5470DDECDD}" presName="text3" presStyleLbl="fgAcc3" presStyleIdx="1" presStyleCnt="6" custScaleX="112388" custLinFactNeighborX="-5658" custLinFactNeighborY="-69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E123B3-0EE5-4314-A785-AF1C0C4EC3CA}" type="pres">
      <dgm:prSet presAssocID="{15CFE761-1B8A-45A0-9A06-4E5470DDECDD}" presName="hierChild4" presStyleCnt="0"/>
      <dgm:spPr/>
      <dgm:t>
        <a:bodyPr/>
        <a:lstStyle/>
        <a:p>
          <a:endParaRPr lang="ru-RU"/>
        </a:p>
      </dgm:t>
    </dgm:pt>
    <dgm:pt modelId="{77E1F9EA-1175-4B43-9A29-D2393810F738}" type="pres">
      <dgm:prSet presAssocID="{0E8BD390-0E90-438A-A587-2572659CE273}" presName="Name23" presStyleLbl="parChTrans1D4" presStyleIdx="0" presStyleCnt="4"/>
      <dgm:spPr/>
      <dgm:t>
        <a:bodyPr/>
        <a:lstStyle/>
        <a:p>
          <a:endParaRPr lang="ru-RU"/>
        </a:p>
      </dgm:t>
    </dgm:pt>
    <dgm:pt modelId="{1652BBD5-98D6-416D-9BE6-DDCC52D6B0F5}" type="pres">
      <dgm:prSet presAssocID="{F2B5531E-BDEE-404D-892D-21EBF89DE849}" presName="hierRoot4" presStyleCnt="0"/>
      <dgm:spPr/>
      <dgm:t>
        <a:bodyPr/>
        <a:lstStyle/>
        <a:p>
          <a:endParaRPr lang="ru-RU"/>
        </a:p>
      </dgm:t>
    </dgm:pt>
    <dgm:pt modelId="{D8E592AD-EA4F-4CAA-87B3-04CFB5944285}" type="pres">
      <dgm:prSet presAssocID="{F2B5531E-BDEE-404D-892D-21EBF89DE849}" presName="composite4" presStyleCnt="0"/>
      <dgm:spPr/>
      <dgm:t>
        <a:bodyPr/>
        <a:lstStyle/>
        <a:p>
          <a:endParaRPr lang="ru-RU"/>
        </a:p>
      </dgm:t>
    </dgm:pt>
    <dgm:pt modelId="{78A487C8-E3BE-46B9-B6D4-FA0F54A6D7E2}" type="pres">
      <dgm:prSet presAssocID="{F2B5531E-BDEE-404D-892D-21EBF89DE849}" presName="background4" presStyleLbl="node4" presStyleIdx="0" presStyleCnt="4"/>
      <dgm:spPr/>
      <dgm:t>
        <a:bodyPr/>
        <a:lstStyle/>
        <a:p>
          <a:endParaRPr lang="ru-RU"/>
        </a:p>
      </dgm:t>
    </dgm:pt>
    <dgm:pt modelId="{BEC63FF5-4C68-4376-991D-CE8BA7C19DAA}" type="pres">
      <dgm:prSet presAssocID="{F2B5531E-BDEE-404D-892D-21EBF89DE849}" presName="text4" presStyleLbl="fgAcc4" presStyleIdx="0" presStyleCnt="4" custScaleY="308042" custLinFactNeighborX="8487" custLinFactNeighborY="-26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D95FBF-0E78-43C7-A766-4E2628C57493}" type="pres">
      <dgm:prSet presAssocID="{F2B5531E-BDEE-404D-892D-21EBF89DE849}" presName="hierChild5" presStyleCnt="0"/>
      <dgm:spPr/>
      <dgm:t>
        <a:bodyPr/>
        <a:lstStyle/>
        <a:p>
          <a:endParaRPr lang="ru-RU"/>
        </a:p>
      </dgm:t>
    </dgm:pt>
    <dgm:pt modelId="{0D1869B7-238C-42C1-B3E5-89024FF7919C}" type="pres">
      <dgm:prSet presAssocID="{E63CF76A-64C1-487B-8BE7-AC265949A48F}" presName="Name23" presStyleLbl="parChTrans1D4" presStyleIdx="1" presStyleCnt="4"/>
      <dgm:spPr/>
      <dgm:t>
        <a:bodyPr/>
        <a:lstStyle/>
        <a:p>
          <a:endParaRPr lang="ru-RU"/>
        </a:p>
      </dgm:t>
    </dgm:pt>
    <dgm:pt modelId="{458BAC8B-A589-4372-A88A-8B92359582A9}" type="pres">
      <dgm:prSet presAssocID="{98FE44E6-45BB-4C73-A5AB-D8EC6353D7D0}" presName="hierRoot4" presStyleCnt="0"/>
      <dgm:spPr/>
      <dgm:t>
        <a:bodyPr/>
        <a:lstStyle/>
        <a:p>
          <a:endParaRPr lang="ru-RU"/>
        </a:p>
      </dgm:t>
    </dgm:pt>
    <dgm:pt modelId="{1C6A9B7F-2A4D-4A63-9FC4-54A020E85B6E}" type="pres">
      <dgm:prSet presAssocID="{98FE44E6-45BB-4C73-A5AB-D8EC6353D7D0}" presName="composite4" presStyleCnt="0"/>
      <dgm:spPr/>
      <dgm:t>
        <a:bodyPr/>
        <a:lstStyle/>
        <a:p>
          <a:endParaRPr lang="ru-RU"/>
        </a:p>
      </dgm:t>
    </dgm:pt>
    <dgm:pt modelId="{25E69B06-446A-4116-96C1-34E22FB65911}" type="pres">
      <dgm:prSet presAssocID="{98FE44E6-45BB-4C73-A5AB-D8EC6353D7D0}" presName="background4" presStyleLbl="node4" presStyleIdx="1" presStyleCnt="4"/>
      <dgm:spPr/>
      <dgm:t>
        <a:bodyPr/>
        <a:lstStyle/>
        <a:p>
          <a:endParaRPr lang="ru-RU"/>
        </a:p>
      </dgm:t>
    </dgm:pt>
    <dgm:pt modelId="{D6A969C1-15DB-486F-9D81-F17D6510B24C}" type="pres">
      <dgm:prSet presAssocID="{98FE44E6-45BB-4C73-A5AB-D8EC6353D7D0}" presName="text4" presStyleLbl="fgAcc4" presStyleIdx="1" presStyleCnt="4" custScaleX="157522" custScaleY="368245" custLinFactNeighborX="-1414" custLinFactNeighborY="-49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0CBF56-C15D-4476-B96A-B2DF9FC244DE}" type="pres">
      <dgm:prSet presAssocID="{98FE44E6-45BB-4C73-A5AB-D8EC6353D7D0}" presName="hierChild5" presStyleCnt="0"/>
      <dgm:spPr/>
      <dgm:t>
        <a:bodyPr/>
        <a:lstStyle/>
        <a:p>
          <a:endParaRPr lang="ru-RU"/>
        </a:p>
      </dgm:t>
    </dgm:pt>
    <dgm:pt modelId="{C0A5E91A-3432-42E1-AA0B-CD08532808C7}" type="pres">
      <dgm:prSet presAssocID="{E4EE33AB-1ADD-493D-B1FC-78C1C751DE74}" presName="Name23" presStyleLbl="parChTrans1D4" presStyleIdx="2" presStyleCnt="4"/>
      <dgm:spPr/>
      <dgm:t>
        <a:bodyPr/>
        <a:lstStyle/>
        <a:p>
          <a:endParaRPr lang="ru-RU"/>
        </a:p>
      </dgm:t>
    </dgm:pt>
    <dgm:pt modelId="{6571AAF3-A3CF-496E-96A9-BA2C0DED65AC}" type="pres">
      <dgm:prSet presAssocID="{936C0492-A892-459E-ABFD-66D76BE6C2BA}" presName="hierRoot4" presStyleCnt="0"/>
      <dgm:spPr/>
      <dgm:t>
        <a:bodyPr/>
        <a:lstStyle/>
        <a:p>
          <a:endParaRPr lang="ru-RU"/>
        </a:p>
      </dgm:t>
    </dgm:pt>
    <dgm:pt modelId="{411B3B8F-0452-4609-9CD9-C3EDFCD9BA21}" type="pres">
      <dgm:prSet presAssocID="{936C0492-A892-459E-ABFD-66D76BE6C2BA}" presName="composite4" presStyleCnt="0"/>
      <dgm:spPr/>
      <dgm:t>
        <a:bodyPr/>
        <a:lstStyle/>
        <a:p>
          <a:endParaRPr lang="ru-RU"/>
        </a:p>
      </dgm:t>
    </dgm:pt>
    <dgm:pt modelId="{CC5B3459-DB2F-41C3-B5D6-7EA792361529}" type="pres">
      <dgm:prSet presAssocID="{936C0492-A892-459E-ABFD-66D76BE6C2BA}" presName="background4" presStyleLbl="node4" presStyleIdx="2" presStyleCnt="4"/>
      <dgm:spPr/>
      <dgm:t>
        <a:bodyPr/>
        <a:lstStyle/>
        <a:p>
          <a:endParaRPr lang="ru-RU"/>
        </a:p>
      </dgm:t>
    </dgm:pt>
    <dgm:pt modelId="{6829FEA6-79DD-4607-8FB0-5A92A978AF1E}" type="pres">
      <dgm:prSet presAssocID="{936C0492-A892-459E-ABFD-66D76BE6C2BA}" presName="text4" presStyleLbl="fgAcc4" presStyleIdx="2" presStyleCnt="4" custScaleY="356470" custLinFactNeighborX="-12731" custLinFactNeighborY="-53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3D84B8-2936-4A5D-9C81-8C84FA78F6CD}" type="pres">
      <dgm:prSet presAssocID="{936C0492-A892-459E-ABFD-66D76BE6C2BA}" presName="hierChild5" presStyleCnt="0"/>
      <dgm:spPr/>
      <dgm:t>
        <a:bodyPr/>
        <a:lstStyle/>
        <a:p>
          <a:endParaRPr lang="ru-RU"/>
        </a:p>
      </dgm:t>
    </dgm:pt>
    <dgm:pt modelId="{7187BF99-8BDB-4436-8C66-A1C10DF119A3}" type="pres">
      <dgm:prSet presAssocID="{3814FE3E-19F4-4D8B-987C-35688A9217F3}" presName="Name23" presStyleLbl="parChTrans1D4" presStyleIdx="3" presStyleCnt="4"/>
      <dgm:spPr/>
      <dgm:t>
        <a:bodyPr/>
        <a:lstStyle/>
        <a:p>
          <a:endParaRPr lang="ru-RU"/>
        </a:p>
      </dgm:t>
    </dgm:pt>
    <dgm:pt modelId="{7C157582-8233-427C-BFE9-93309213E617}" type="pres">
      <dgm:prSet presAssocID="{E9E79D8A-28C5-4E74-BD6D-7C3E966D2C3F}" presName="hierRoot4" presStyleCnt="0"/>
      <dgm:spPr/>
      <dgm:t>
        <a:bodyPr/>
        <a:lstStyle/>
        <a:p>
          <a:endParaRPr lang="ru-RU"/>
        </a:p>
      </dgm:t>
    </dgm:pt>
    <dgm:pt modelId="{4A0A23E5-716E-425D-B939-6826DAFB4C50}" type="pres">
      <dgm:prSet presAssocID="{E9E79D8A-28C5-4E74-BD6D-7C3E966D2C3F}" presName="composite4" presStyleCnt="0"/>
      <dgm:spPr/>
      <dgm:t>
        <a:bodyPr/>
        <a:lstStyle/>
        <a:p>
          <a:endParaRPr lang="ru-RU"/>
        </a:p>
      </dgm:t>
    </dgm:pt>
    <dgm:pt modelId="{F4313E6F-A266-4D2D-902D-63C7C6130519}" type="pres">
      <dgm:prSet presAssocID="{E9E79D8A-28C5-4E74-BD6D-7C3E966D2C3F}" presName="background4" presStyleLbl="node4" presStyleIdx="3" presStyleCnt="4"/>
      <dgm:spPr/>
      <dgm:t>
        <a:bodyPr/>
        <a:lstStyle/>
        <a:p>
          <a:endParaRPr lang="ru-RU"/>
        </a:p>
      </dgm:t>
    </dgm:pt>
    <dgm:pt modelId="{4518E830-C715-48BE-9F75-F695FC5C939B}" type="pres">
      <dgm:prSet presAssocID="{E9E79D8A-28C5-4E74-BD6D-7C3E966D2C3F}" presName="text4" presStyleLbl="fgAcc4" presStyleIdx="3" presStyleCnt="4" custScaleY="281678" custLinFactNeighborX="-24258" custLinFactNeighborY="-19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310354-7EA1-48FC-A275-A62B59F5D950}" type="pres">
      <dgm:prSet presAssocID="{E9E79D8A-28C5-4E74-BD6D-7C3E966D2C3F}" presName="hierChild5" presStyleCnt="0"/>
      <dgm:spPr/>
      <dgm:t>
        <a:bodyPr/>
        <a:lstStyle/>
        <a:p>
          <a:endParaRPr lang="ru-RU"/>
        </a:p>
      </dgm:t>
    </dgm:pt>
    <dgm:pt modelId="{0FED4A75-FD18-46E7-A5D6-19A5FE9286B6}" type="pres">
      <dgm:prSet presAssocID="{2CB9547D-3D47-49DA-926B-32CFCCB648BF}" presName="Name17" presStyleLbl="parChTrans1D3" presStyleIdx="2" presStyleCnt="6"/>
      <dgm:spPr/>
      <dgm:t>
        <a:bodyPr/>
        <a:lstStyle/>
        <a:p>
          <a:endParaRPr lang="ru-RU"/>
        </a:p>
      </dgm:t>
    </dgm:pt>
    <dgm:pt modelId="{1B4426AB-0849-4119-B50E-4AAF81783995}" type="pres">
      <dgm:prSet presAssocID="{20F8B88C-3808-477F-BF19-28165EC8235D}" presName="hierRoot3" presStyleCnt="0"/>
      <dgm:spPr/>
      <dgm:t>
        <a:bodyPr/>
        <a:lstStyle/>
        <a:p>
          <a:endParaRPr lang="ru-RU"/>
        </a:p>
      </dgm:t>
    </dgm:pt>
    <dgm:pt modelId="{7525ABD7-FF7F-418E-9B10-4A753B4BA334}" type="pres">
      <dgm:prSet presAssocID="{20F8B88C-3808-477F-BF19-28165EC8235D}" presName="composite3" presStyleCnt="0"/>
      <dgm:spPr/>
      <dgm:t>
        <a:bodyPr/>
        <a:lstStyle/>
        <a:p>
          <a:endParaRPr lang="ru-RU"/>
        </a:p>
      </dgm:t>
    </dgm:pt>
    <dgm:pt modelId="{59A5AC52-D1EE-4C9F-91EB-EDF48FF70220}" type="pres">
      <dgm:prSet presAssocID="{20F8B88C-3808-477F-BF19-28165EC8235D}" presName="background3" presStyleLbl="node3" presStyleIdx="2" presStyleCnt="6"/>
      <dgm:spPr/>
      <dgm:t>
        <a:bodyPr/>
        <a:lstStyle/>
        <a:p>
          <a:endParaRPr lang="ru-RU"/>
        </a:p>
      </dgm:t>
    </dgm:pt>
    <dgm:pt modelId="{E9BB0E56-CCB5-435D-ABD5-0760205ADED2}" type="pres">
      <dgm:prSet presAssocID="{20F8B88C-3808-477F-BF19-28165EC8235D}" presName="text3" presStyleLbl="fgAcc3" presStyleIdx="2" presStyleCnt="6" custScaleX="168771" custLinFactNeighborX="-9901" custLinFactNeighborY="-69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DFAFE-35FB-4C58-9DC0-BE945F22A96A}" type="pres">
      <dgm:prSet presAssocID="{20F8B88C-3808-477F-BF19-28165EC8235D}" presName="hierChild4" presStyleCnt="0"/>
      <dgm:spPr/>
      <dgm:t>
        <a:bodyPr/>
        <a:lstStyle/>
        <a:p>
          <a:endParaRPr lang="ru-RU"/>
        </a:p>
      </dgm:t>
    </dgm:pt>
    <dgm:pt modelId="{64478E33-0440-4CED-9CDF-159DC993087D}" type="pres">
      <dgm:prSet presAssocID="{7C19B30A-1F47-4F0B-9FD0-CAE61E91EDF5}" presName="Name17" presStyleLbl="parChTrans1D3" presStyleIdx="3" presStyleCnt="6"/>
      <dgm:spPr/>
      <dgm:t>
        <a:bodyPr/>
        <a:lstStyle/>
        <a:p>
          <a:endParaRPr lang="ru-RU"/>
        </a:p>
      </dgm:t>
    </dgm:pt>
    <dgm:pt modelId="{C88D09CD-5742-4A0A-BFB3-CD09197099D7}" type="pres">
      <dgm:prSet presAssocID="{BC1E8058-A230-437B-82FA-9175F5F134E1}" presName="hierRoot3" presStyleCnt="0"/>
      <dgm:spPr/>
      <dgm:t>
        <a:bodyPr/>
        <a:lstStyle/>
        <a:p>
          <a:endParaRPr lang="ru-RU"/>
        </a:p>
      </dgm:t>
    </dgm:pt>
    <dgm:pt modelId="{612AE939-63C2-48AE-A59F-253CF8F314FB}" type="pres">
      <dgm:prSet presAssocID="{BC1E8058-A230-437B-82FA-9175F5F134E1}" presName="composite3" presStyleCnt="0"/>
      <dgm:spPr/>
      <dgm:t>
        <a:bodyPr/>
        <a:lstStyle/>
        <a:p>
          <a:endParaRPr lang="ru-RU"/>
        </a:p>
      </dgm:t>
    </dgm:pt>
    <dgm:pt modelId="{0D6D1FC2-A3E8-4020-817F-45A1B63DCBF3}" type="pres">
      <dgm:prSet presAssocID="{BC1E8058-A230-437B-82FA-9175F5F134E1}" presName="background3" presStyleLbl="node3" presStyleIdx="3" presStyleCnt="6"/>
      <dgm:spPr/>
      <dgm:t>
        <a:bodyPr/>
        <a:lstStyle/>
        <a:p>
          <a:endParaRPr lang="ru-RU"/>
        </a:p>
      </dgm:t>
    </dgm:pt>
    <dgm:pt modelId="{04166480-1805-47F7-AF0E-8A78EBA1ECB2}" type="pres">
      <dgm:prSet presAssocID="{BC1E8058-A230-437B-82FA-9175F5F134E1}" presName="text3" presStyleLbl="fgAcc3" presStyleIdx="3" presStyleCnt="6" custScaleX="204341" custLinFactNeighborX="-11316" custLinFactNeighborY="-66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AF1BE7-848A-4C25-825D-CBFA179C27FD}" type="pres">
      <dgm:prSet presAssocID="{BC1E8058-A230-437B-82FA-9175F5F134E1}" presName="hierChild4" presStyleCnt="0"/>
      <dgm:spPr/>
      <dgm:t>
        <a:bodyPr/>
        <a:lstStyle/>
        <a:p>
          <a:endParaRPr lang="ru-RU"/>
        </a:p>
      </dgm:t>
    </dgm:pt>
    <dgm:pt modelId="{B5F5811A-EE51-4867-AFDF-A20CACFB133D}" type="pres">
      <dgm:prSet presAssocID="{EBC4EFC8-1708-41C3-B334-34FDB7A195FF}" presName="Name17" presStyleLbl="parChTrans1D3" presStyleIdx="4" presStyleCnt="6"/>
      <dgm:spPr/>
      <dgm:t>
        <a:bodyPr/>
        <a:lstStyle/>
        <a:p>
          <a:endParaRPr lang="ru-RU"/>
        </a:p>
      </dgm:t>
    </dgm:pt>
    <dgm:pt modelId="{5F65918A-A83E-4337-8B58-998E8269643E}" type="pres">
      <dgm:prSet presAssocID="{DAC6D2B8-F78A-40B2-B44B-3C47C1014EF1}" presName="hierRoot3" presStyleCnt="0"/>
      <dgm:spPr/>
      <dgm:t>
        <a:bodyPr/>
        <a:lstStyle/>
        <a:p>
          <a:endParaRPr lang="ru-RU"/>
        </a:p>
      </dgm:t>
    </dgm:pt>
    <dgm:pt modelId="{32210429-6277-4139-90D5-D2D1FE67C7ED}" type="pres">
      <dgm:prSet presAssocID="{DAC6D2B8-F78A-40B2-B44B-3C47C1014EF1}" presName="composite3" presStyleCnt="0"/>
      <dgm:spPr/>
      <dgm:t>
        <a:bodyPr/>
        <a:lstStyle/>
        <a:p>
          <a:endParaRPr lang="ru-RU"/>
        </a:p>
      </dgm:t>
    </dgm:pt>
    <dgm:pt modelId="{D72C9C73-9A20-4556-9EC3-08230B0122B7}" type="pres">
      <dgm:prSet presAssocID="{DAC6D2B8-F78A-40B2-B44B-3C47C1014EF1}" presName="background3" presStyleLbl="node3" presStyleIdx="4" presStyleCnt="6"/>
      <dgm:spPr/>
      <dgm:t>
        <a:bodyPr/>
        <a:lstStyle/>
        <a:p>
          <a:endParaRPr lang="ru-RU"/>
        </a:p>
      </dgm:t>
    </dgm:pt>
    <dgm:pt modelId="{0040BCCB-E443-4158-938B-F2E68DB2E7A6}" type="pres">
      <dgm:prSet presAssocID="{DAC6D2B8-F78A-40B2-B44B-3C47C1014EF1}" presName="text3" presStyleLbl="fgAcc3" presStyleIdx="4" presStyleCnt="6" custScaleX="123276" custLinFactNeighborX="-16974" custLinFactNeighborY="-64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CA3F1-2560-463D-9327-0A38DEB96C77}" type="pres">
      <dgm:prSet presAssocID="{DAC6D2B8-F78A-40B2-B44B-3C47C1014EF1}" presName="hierChild4" presStyleCnt="0"/>
      <dgm:spPr/>
      <dgm:t>
        <a:bodyPr/>
        <a:lstStyle/>
        <a:p>
          <a:endParaRPr lang="ru-RU"/>
        </a:p>
      </dgm:t>
    </dgm:pt>
    <dgm:pt modelId="{F75AF39C-0FFB-4F9D-B4F6-8FB28C6F80EF}" type="pres">
      <dgm:prSet presAssocID="{23A8F068-EBB0-4D5E-B6F9-B9163A9FDD9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73108AC-AD73-4825-8D5A-AA1140BD46F7}" type="pres">
      <dgm:prSet presAssocID="{A5970B42-95DD-4BF7-8741-3535D5600EF9}" presName="hierRoot2" presStyleCnt="0"/>
      <dgm:spPr/>
      <dgm:t>
        <a:bodyPr/>
        <a:lstStyle/>
        <a:p>
          <a:endParaRPr lang="ru-RU"/>
        </a:p>
      </dgm:t>
    </dgm:pt>
    <dgm:pt modelId="{0DA62C62-72F0-42DF-A1A1-62905BBC7EF2}" type="pres">
      <dgm:prSet presAssocID="{A5970B42-95DD-4BF7-8741-3535D5600EF9}" presName="composite2" presStyleCnt="0"/>
      <dgm:spPr/>
      <dgm:t>
        <a:bodyPr/>
        <a:lstStyle/>
        <a:p>
          <a:endParaRPr lang="ru-RU"/>
        </a:p>
      </dgm:t>
    </dgm:pt>
    <dgm:pt modelId="{F93CE1BC-ED27-49C5-85F4-2E0BC538777C}" type="pres">
      <dgm:prSet presAssocID="{A5970B42-95DD-4BF7-8741-3535D5600EF9}" presName="background2" presStyleLbl="node2" presStyleIdx="1" presStyleCnt="2"/>
      <dgm:spPr/>
      <dgm:t>
        <a:bodyPr/>
        <a:lstStyle/>
        <a:p>
          <a:endParaRPr lang="ru-RU"/>
        </a:p>
      </dgm:t>
    </dgm:pt>
    <dgm:pt modelId="{204ED59E-5D80-4E1C-87CB-91495B4DED2A}" type="pres">
      <dgm:prSet presAssocID="{A5970B42-95DD-4BF7-8741-3535D5600EF9}" presName="text2" presStyleLbl="fgAcc2" presStyleIdx="1" presStyleCnt="2" custScaleX="199971" custLinFactY="-240" custLinFactNeighborX="-3536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64ED1F-9A61-42E7-B74C-4506E71BC88B}" type="pres">
      <dgm:prSet presAssocID="{A5970B42-95DD-4BF7-8741-3535D5600EF9}" presName="hierChild3" presStyleCnt="0"/>
      <dgm:spPr/>
      <dgm:t>
        <a:bodyPr/>
        <a:lstStyle/>
        <a:p>
          <a:endParaRPr lang="ru-RU"/>
        </a:p>
      </dgm:t>
    </dgm:pt>
    <dgm:pt modelId="{9649DDE8-C901-4C3F-B4B1-A6331CC09861}" type="pres">
      <dgm:prSet presAssocID="{1C7D970A-A27E-4074-B60A-C159EBF44800}" presName="Name17" presStyleLbl="parChTrans1D3" presStyleIdx="5" presStyleCnt="6"/>
      <dgm:spPr/>
      <dgm:t>
        <a:bodyPr/>
        <a:lstStyle/>
        <a:p>
          <a:endParaRPr lang="ru-RU"/>
        </a:p>
      </dgm:t>
    </dgm:pt>
    <dgm:pt modelId="{7FB7831A-8C9C-467D-AE78-D78B5278B605}" type="pres">
      <dgm:prSet presAssocID="{799F61C1-BBBB-4E76-A271-C189DD15A38E}" presName="hierRoot3" presStyleCnt="0"/>
      <dgm:spPr/>
      <dgm:t>
        <a:bodyPr/>
        <a:lstStyle/>
        <a:p>
          <a:endParaRPr lang="ru-RU"/>
        </a:p>
      </dgm:t>
    </dgm:pt>
    <dgm:pt modelId="{A022C080-1094-49B5-B2D2-EF51708AB56B}" type="pres">
      <dgm:prSet presAssocID="{799F61C1-BBBB-4E76-A271-C189DD15A38E}" presName="composite3" presStyleCnt="0"/>
      <dgm:spPr/>
      <dgm:t>
        <a:bodyPr/>
        <a:lstStyle/>
        <a:p>
          <a:endParaRPr lang="ru-RU"/>
        </a:p>
      </dgm:t>
    </dgm:pt>
    <dgm:pt modelId="{79AFE25E-B134-402D-B63A-650EE9D08D3E}" type="pres">
      <dgm:prSet presAssocID="{799F61C1-BBBB-4E76-A271-C189DD15A38E}" presName="background3" presStyleLbl="node3" presStyleIdx="5" presStyleCnt="6"/>
      <dgm:spPr/>
      <dgm:t>
        <a:bodyPr/>
        <a:lstStyle/>
        <a:p>
          <a:endParaRPr lang="ru-RU"/>
        </a:p>
      </dgm:t>
    </dgm:pt>
    <dgm:pt modelId="{F14D199E-F647-4F54-B380-28183967FCC4}" type="pres">
      <dgm:prSet presAssocID="{799F61C1-BBBB-4E76-A271-C189DD15A38E}" presName="text3" presStyleLbl="fgAcc3" presStyleIdx="5" presStyleCnt="6" custScaleX="171982" custScaleY="404396" custLinFactNeighborX="-19803" custLinFactNeighborY="-86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42B40-85FF-4B73-A268-6D0D7B86117C}" type="pres">
      <dgm:prSet presAssocID="{799F61C1-BBBB-4E76-A271-C189DD15A38E}" presName="hierChild4" presStyleCnt="0"/>
      <dgm:spPr/>
      <dgm:t>
        <a:bodyPr/>
        <a:lstStyle/>
        <a:p>
          <a:endParaRPr lang="ru-RU"/>
        </a:p>
      </dgm:t>
    </dgm:pt>
  </dgm:ptLst>
  <dgm:cxnLst>
    <dgm:cxn modelId="{9CF29E88-EBA1-45DD-A8EE-CAD33E685B3D}" type="presOf" srcId="{BBE97922-D117-4E71-B142-75384702C58E}" destId="{7E0545BC-E47C-4A6D-BC97-51C2372602A1}" srcOrd="0" destOrd="0" presId="urn:microsoft.com/office/officeart/2005/8/layout/hierarchy1"/>
    <dgm:cxn modelId="{E001FFED-658E-4F5A-AC9B-A203B15D386C}" type="presOf" srcId="{F2B5531E-BDEE-404D-892D-21EBF89DE849}" destId="{BEC63FF5-4C68-4376-991D-CE8BA7C19DAA}" srcOrd="0" destOrd="0" presId="urn:microsoft.com/office/officeart/2005/8/layout/hierarchy1"/>
    <dgm:cxn modelId="{FDD09A91-20DE-4B01-B71A-560BBD23F08A}" type="presOf" srcId="{DF7775EC-2281-4949-ABBA-A8BA0AB8AA75}" destId="{7B039BA6-B235-47D3-A1CF-C24A169161D9}" srcOrd="0" destOrd="0" presId="urn:microsoft.com/office/officeart/2005/8/layout/hierarchy1"/>
    <dgm:cxn modelId="{84C9DAFF-A0B4-4F60-A82C-B8CD3969ECBE}" type="presOf" srcId="{3E9AB35B-46B5-4768-BBD7-31F599B96A3F}" destId="{DDB3DC8D-3BDE-490D-8318-7FA3B24F87AB}" srcOrd="0" destOrd="0" presId="urn:microsoft.com/office/officeart/2005/8/layout/hierarchy1"/>
    <dgm:cxn modelId="{C0F2A862-B1E8-4885-8C94-29DB489F8585}" srcId="{C9535A46-0297-48F0-BA21-987C704435DF}" destId="{2A1A0783-8B3A-4DE0-97FB-8884800B2473}" srcOrd="0" destOrd="0" parTransId="{B2A83E2F-7C95-4CA5-A97D-5B37C92074AA}" sibTransId="{B17A8620-0322-4CAC-A7B2-F8C03ED55AC1}"/>
    <dgm:cxn modelId="{DDC4B02C-4F72-4FE5-808B-0E039F887B95}" srcId="{A5970B42-95DD-4BF7-8741-3535D5600EF9}" destId="{799F61C1-BBBB-4E76-A271-C189DD15A38E}" srcOrd="0" destOrd="0" parTransId="{1C7D970A-A27E-4074-B60A-C159EBF44800}" sibTransId="{47227D55-1DC7-4440-93CA-7C834FA69A3A}"/>
    <dgm:cxn modelId="{B5503B33-092E-4714-9EA0-A38EFAE2AC92}" type="presOf" srcId="{2CB9547D-3D47-49DA-926B-32CFCCB648BF}" destId="{0FED4A75-FD18-46E7-A5D6-19A5FE9286B6}" srcOrd="0" destOrd="0" presId="urn:microsoft.com/office/officeart/2005/8/layout/hierarchy1"/>
    <dgm:cxn modelId="{20EE3300-1670-4E8F-AE99-BB48E76D0075}" srcId="{BBE97922-D117-4E71-B142-75384702C58E}" destId="{BC1E8058-A230-437B-82FA-9175F5F134E1}" srcOrd="3" destOrd="0" parTransId="{7C19B30A-1F47-4F0B-9FD0-CAE61E91EDF5}" sibTransId="{B918A3D0-E175-4B42-A632-F3C8AC069EC5}"/>
    <dgm:cxn modelId="{FD8C1B50-CEB3-4A6B-818B-CAE83471512D}" type="presOf" srcId="{2A1A0783-8B3A-4DE0-97FB-8884800B2473}" destId="{FA13C42E-1DFA-4B11-A65A-940E177B68B1}" srcOrd="0" destOrd="0" presId="urn:microsoft.com/office/officeart/2005/8/layout/hierarchy1"/>
    <dgm:cxn modelId="{F94465FE-97AA-48C8-89C3-F6EECA489E3D}" type="presOf" srcId="{C9535A46-0297-48F0-BA21-987C704435DF}" destId="{04E2338C-5E42-4D8E-8149-6F4B0A39711B}" srcOrd="0" destOrd="0" presId="urn:microsoft.com/office/officeart/2005/8/layout/hierarchy1"/>
    <dgm:cxn modelId="{4D340D5C-2C7C-4C50-9D35-FF658B059DDC}" type="presOf" srcId="{E9E79D8A-28C5-4E74-BD6D-7C3E966D2C3F}" destId="{4518E830-C715-48BE-9F75-F695FC5C939B}" srcOrd="0" destOrd="0" presId="urn:microsoft.com/office/officeart/2005/8/layout/hierarchy1"/>
    <dgm:cxn modelId="{C664AA0F-7A79-4C54-BC2A-7AACA5AC51A7}" srcId="{15CFE761-1B8A-45A0-9A06-4E5470DDECDD}" destId="{E9E79D8A-28C5-4E74-BD6D-7C3E966D2C3F}" srcOrd="3" destOrd="0" parTransId="{3814FE3E-19F4-4D8B-987C-35688A9217F3}" sibTransId="{0E5EA05A-95B7-4CB9-B614-18CB6304EE90}"/>
    <dgm:cxn modelId="{32188733-8117-4BA8-A50A-6EF74DDFD92C}" type="presOf" srcId="{936C0492-A892-459E-ABFD-66D76BE6C2BA}" destId="{6829FEA6-79DD-4607-8FB0-5A92A978AF1E}" srcOrd="0" destOrd="0" presId="urn:microsoft.com/office/officeart/2005/8/layout/hierarchy1"/>
    <dgm:cxn modelId="{E6A4E697-AC28-49DD-AA1C-0469F53F55F5}" type="presOf" srcId="{A5970B42-95DD-4BF7-8741-3535D5600EF9}" destId="{204ED59E-5D80-4E1C-87CB-91495B4DED2A}" srcOrd="0" destOrd="0" presId="urn:microsoft.com/office/officeart/2005/8/layout/hierarchy1"/>
    <dgm:cxn modelId="{6B33D85C-7210-43ED-96AE-4088FC922DC6}" type="presOf" srcId="{EBC4EFC8-1708-41C3-B334-34FDB7A195FF}" destId="{B5F5811A-EE51-4867-AFDF-A20CACFB133D}" srcOrd="0" destOrd="0" presId="urn:microsoft.com/office/officeart/2005/8/layout/hierarchy1"/>
    <dgm:cxn modelId="{C22A2E1B-3094-4BD3-8601-6777123B93B4}" srcId="{15CFE761-1B8A-45A0-9A06-4E5470DDECDD}" destId="{F2B5531E-BDEE-404D-892D-21EBF89DE849}" srcOrd="0" destOrd="0" parTransId="{0E8BD390-0E90-438A-A587-2572659CE273}" sibTransId="{BBAC2955-672F-454E-9C29-00E2610D21CB}"/>
    <dgm:cxn modelId="{52664BF5-8579-4E4C-9F28-C5A29CF904B3}" type="presOf" srcId="{799F61C1-BBBB-4E76-A271-C189DD15A38E}" destId="{F14D199E-F647-4F54-B380-28183967FCC4}" srcOrd="0" destOrd="0" presId="urn:microsoft.com/office/officeart/2005/8/layout/hierarchy1"/>
    <dgm:cxn modelId="{421AEFE4-2D45-4FC2-B4E1-780D9CD4F9CE}" type="presOf" srcId="{F1CE8716-DD66-4384-8462-797EB88B845B}" destId="{AED9D5AE-91C5-4987-9DBE-1F2680CB05CC}" srcOrd="0" destOrd="0" presId="urn:microsoft.com/office/officeart/2005/8/layout/hierarchy1"/>
    <dgm:cxn modelId="{30675FE4-B366-424F-998A-8C1D7308617D}" type="presOf" srcId="{1C7D970A-A27E-4074-B60A-C159EBF44800}" destId="{9649DDE8-C901-4C3F-B4B1-A6331CC09861}" srcOrd="0" destOrd="0" presId="urn:microsoft.com/office/officeart/2005/8/layout/hierarchy1"/>
    <dgm:cxn modelId="{638519E4-02C3-460C-86AA-1356A34B18FC}" type="presOf" srcId="{23A8F068-EBB0-4D5E-B6F9-B9163A9FDD9F}" destId="{F75AF39C-0FFB-4F9D-B4F6-8FB28C6F80EF}" srcOrd="0" destOrd="0" presId="urn:microsoft.com/office/officeart/2005/8/layout/hierarchy1"/>
    <dgm:cxn modelId="{6DBD74FA-66B5-46F5-99D8-7AB2303CC52A}" type="presOf" srcId="{0E8BD390-0E90-438A-A587-2572659CE273}" destId="{77E1F9EA-1175-4B43-9A29-D2393810F738}" srcOrd="0" destOrd="0" presId="urn:microsoft.com/office/officeart/2005/8/layout/hierarchy1"/>
    <dgm:cxn modelId="{45447E16-46FB-45E9-9EE7-74303765FCFD}" type="presOf" srcId="{7C19B30A-1F47-4F0B-9FD0-CAE61E91EDF5}" destId="{64478E33-0440-4CED-9CDF-159DC993087D}" srcOrd="0" destOrd="0" presId="urn:microsoft.com/office/officeart/2005/8/layout/hierarchy1"/>
    <dgm:cxn modelId="{9EF22B33-A1F6-4069-B8D1-D45C1792EEFE}" type="presOf" srcId="{3499980A-C04E-4963-95AD-F85C5A532D8B}" destId="{7EA9A1FB-35A6-4111-9730-4DE982754095}" srcOrd="0" destOrd="0" presId="urn:microsoft.com/office/officeart/2005/8/layout/hierarchy1"/>
    <dgm:cxn modelId="{246ADE46-7A36-4D75-8389-AC4AEF6FF8E1}" type="presOf" srcId="{98FE44E6-45BB-4C73-A5AB-D8EC6353D7D0}" destId="{D6A969C1-15DB-486F-9D81-F17D6510B24C}" srcOrd="0" destOrd="0" presId="urn:microsoft.com/office/officeart/2005/8/layout/hierarchy1"/>
    <dgm:cxn modelId="{8092D455-869D-4169-A57E-41E9D080BE85}" srcId="{2A1A0783-8B3A-4DE0-97FB-8884800B2473}" destId="{BBE97922-D117-4E71-B142-75384702C58E}" srcOrd="0" destOrd="0" parTransId="{F1CE8716-DD66-4384-8462-797EB88B845B}" sibTransId="{B2F37E9D-8114-45CA-BECF-300E04DA2931}"/>
    <dgm:cxn modelId="{3EBA924D-4A53-4780-9CA4-15BC90C31486}" type="presOf" srcId="{20F8B88C-3808-477F-BF19-28165EC8235D}" destId="{E9BB0E56-CCB5-435D-ABD5-0760205ADED2}" srcOrd="0" destOrd="0" presId="urn:microsoft.com/office/officeart/2005/8/layout/hierarchy1"/>
    <dgm:cxn modelId="{8A254F49-919D-4CAD-B565-327DCA00A828}" srcId="{15CFE761-1B8A-45A0-9A06-4E5470DDECDD}" destId="{98FE44E6-45BB-4C73-A5AB-D8EC6353D7D0}" srcOrd="1" destOrd="0" parTransId="{E63CF76A-64C1-487B-8BE7-AC265949A48F}" sibTransId="{D8DD3987-49C3-4A4B-9BF2-6C05300491AB}"/>
    <dgm:cxn modelId="{78A9631F-A568-4C14-AD1A-6F17E9CC87F6}" srcId="{BBE97922-D117-4E71-B142-75384702C58E}" destId="{15CFE761-1B8A-45A0-9A06-4E5470DDECDD}" srcOrd="1" destOrd="0" parTransId="{3E9AB35B-46B5-4768-BBD7-31F599B96A3F}" sibTransId="{14BD265E-3599-40C3-94B7-FCC5FD139EE3}"/>
    <dgm:cxn modelId="{2BB68710-EFEF-47D1-BEB1-73C3DFFFBC42}" type="presOf" srcId="{E4EE33AB-1ADD-493D-B1FC-78C1C751DE74}" destId="{C0A5E91A-3432-42E1-AA0B-CD08532808C7}" srcOrd="0" destOrd="0" presId="urn:microsoft.com/office/officeart/2005/8/layout/hierarchy1"/>
    <dgm:cxn modelId="{4740F5AB-5964-45E9-A91D-314F71D6417A}" srcId="{2A1A0783-8B3A-4DE0-97FB-8884800B2473}" destId="{A5970B42-95DD-4BF7-8741-3535D5600EF9}" srcOrd="1" destOrd="0" parTransId="{23A8F068-EBB0-4D5E-B6F9-B9163A9FDD9F}" sibTransId="{5C3C3F58-E8B2-465E-BBEF-3E4CF698ECBE}"/>
    <dgm:cxn modelId="{87CA3580-7B7C-4BEF-8006-87AA2071651D}" type="presOf" srcId="{E63CF76A-64C1-487B-8BE7-AC265949A48F}" destId="{0D1869B7-238C-42C1-B3E5-89024FF7919C}" srcOrd="0" destOrd="0" presId="urn:microsoft.com/office/officeart/2005/8/layout/hierarchy1"/>
    <dgm:cxn modelId="{B21B46C9-8077-4272-81B8-0128EF05FC29}" srcId="{BBE97922-D117-4E71-B142-75384702C58E}" destId="{DAC6D2B8-F78A-40B2-B44B-3C47C1014EF1}" srcOrd="4" destOrd="0" parTransId="{EBC4EFC8-1708-41C3-B334-34FDB7A195FF}" sibTransId="{4AEB8CAE-2363-4D09-A87E-FBA33D014CC4}"/>
    <dgm:cxn modelId="{9E84C3C8-4F3A-407B-8FF2-838A7BEBF134}" type="presOf" srcId="{15CFE761-1B8A-45A0-9A06-4E5470DDECDD}" destId="{72873B50-66DB-479C-84CF-8DA3888EE265}" srcOrd="0" destOrd="0" presId="urn:microsoft.com/office/officeart/2005/8/layout/hierarchy1"/>
    <dgm:cxn modelId="{7900A151-55E6-4BF9-87AA-97B8F4041F42}" type="presOf" srcId="{3814FE3E-19F4-4D8B-987C-35688A9217F3}" destId="{7187BF99-8BDB-4436-8C66-A1C10DF119A3}" srcOrd="0" destOrd="0" presId="urn:microsoft.com/office/officeart/2005/8/layout/hierarchy1"/>
    <dgm:cxn modelId="{5E73E94D-F986-40DF-B046-8A617E3908CD}" srcId="{BBE97922-D117-4E71-B142-75384702C58E}" destId="{20F8B88C-3808-477F-BF19-28165EC8235D}" srcOrd="2" destOrd="0" parTransId="{2CB9547D-3D47-49DA-926B-32CFCCB648BF}" sibTransId="{4A3CB51D-48A4-4B0A-8298-E8B6F37EF63C}"/>
    <dgm:cxn modelId="{04DF9320-4B50-4AB1-9E71-D42C5BE55739}" type="presOf" srcId="{DAC6D2B8-F78A-40B2-B44B-3C47C1014EF1}" destId="{0040BCCB-E443-4158-938B-F2E68DB2E7A6}" srcOrd="0" destOrd="0" presId="urn:microsoft.com/office/officeart/2005/8/layout/hierarchy1"/>
    <dgm:cxn modelId="{4B1DA7C8-0B84-4C00-A2CB-9C8FD0E69B2C}" srcId="{BBE97922-D117-4E71-B142-75384702C58E}" destId="{3499980A-C04E-4963-95AD-F85C5A532D8B}" srcOrd="0" destOrd="0" parTransId="{DF7775EC-2281-4949-ABBA-A8BA0AB8AA75}" sibTransId="{48342E08-9132-4B22-8465-AC74CCBBA6DA}"/>
    <dgm:cxn modelId="{5E99634A-D194-4F39-BCEF-40C8CA116D01}" srcId="{15CFE761-1B8A-45A0-9A06-4E5470DDECDD}" destId="{936C0492-A892-459E-ABFD-66D76BE6C2BA}" srcOrd="2" destOrd="0" parTransId="{E4EE33AB-1ADD-493D-B1FC-78C1C751DE74}" sibTransId="{776E1AA3-9CB5-4B9C-957B-554119408FCB}"/>
    <dgm:cxn modelId="{665D55A4-1BE6-4D72-B20C-B60AC48DCC35}" type="presOf" srcId="{BC1E8058-A230-437B-82FA-9175F5F134E1}" destId="{04166480-1805-47F7-AF0E-8A78EBA1ECB2}" srcOrd="0" destOrd="0" presId="urn:microsoft.com/office/officeart/2005/8/layout/hierarchy1"/>
    <dgm:cxn modelId="{D2C28E75-DE20-4718-AD0F-29836F318BB8}" type="presParOf" srcId="{04E2338C-5E42-4D8E-8149-6F4B0A39711B}" destId="{6EFCCF80-1CBE-45AF-BAB0-297367C4385D}" srcOrd="0" destOrd="0" presId="urn:microsoft.com/office/officeart/2005/8/layout/hierarchy1"/>
    <dgm:cxn modelId="{4F0773F7-0C43-4626-AF40-0578543C61A9}" type="presParOf" srcId="{6EFCCF80-1CBE-45AF-BAB0-297367C4385D}" destId="{BAA1FC2F-1C67-427D-A62B-2FEBB1378EC7}" srcOrd="0" destOrd="0" presId="urn:microsoft.com/office/officeart/2005/8/layout/hierarchy1"/>
    <dgm:cxn modelId="{D2F0FAD9-0D0C-4EE4-8CC2-AE4AA8C1839F}" type="presParOf" srcId="{BAA1FC2F-1C67-427D-A62B-2FEBB1378EC7}" destId="{5A6B4373-9310-449F-8263-568FAC0869E8}" srcOrd="0" destOrd="0" presId="urn:microsoft.com/office/officeart/2005/8/layout/hierarchy1"/>
    <dgm:cxn modelId="{D02E4218-9101-47C1-BC78-6546E24BA75D}" type="presParOf" srcId="{BAA1FC2F-1C67-427D-A62B-2FEBB1378EC7}" destId="{FA13C42E-1DFA-4B11-A65A-940E177B68B1}" srcOrd="1" destOrd="0" presId="urn:microsoft.com/office/officeart/2005/8/layout/hierarchy1"/>
    <dgm:cxn modelId="{94E7620E-5106-4D9E-BEFB-F5322942FB75}" type="presParOf" srcId="{6EFCCF80-1CBE-45AF-BAB0-297367C4385D}" destId="{E4519D4D-7B7B-4BBE-8DA9-8B01CF951D72}" srcOrd="1" destOrd="0" presId="urn:microsoft.com/office/officeart/2005/8/layout/hierarchy1"/>
    <dgm:cxn modelId="{6A99F0CF-3E36-479B-BE96-43AE5F270DF0}" type="presParOf" srcId="{E4519D4D-7B7B-4BBE-8DA9-8B01CF951D72}" destId="{AED9D5AE-91C5-4987-9DBE-1F2680CB05CC}" srcOrd="0" destOrd="0" presId="urn:microsoft.com/office/officeart/2005/8/layout/hierarchy1"/>
    <dgm:cxn modelId="{1BDB11FC-05F6-4720-8F98-8F40ECC330E3}" type="presParOf" srcId="{E4519D4D-7B7B-4BBE-8DA9-8B01CF951D72}" destId="{0913656C-57B5-4315-A0F5-D172ACCA357E}" srcOrd="1" destOrd="0" presId="urn:microsoft.com/office/officeart/2005/8/layout/hierarchy1"/>
    <dgm:cxn modelId="{355586CD-3B2E-448B-BC91-43239337BA1E}" type="presParOf" srcId="{0913656C-57B5-4315-A0F5-D172ACCA357E}" destId="{37C30066-B2CA-4B40-B4CA-3271B7EF9F35}" srcOrd="0" destOrd="0" presId="urn:microsoft.com/office/officeart/2005/8/layout/hierarchy1"/>
    <dgm:cxn modelId="{54B0D2D6-C92A-4122-B28D-BC18DAC81B99}" type="presParOf" srcId="{37C30066-B2CA-4B40-B4CA-3271B7EF9F35}" destId="{7D4A81D1-DA92-49EF-861C-FDEFBA146F8C}" srcOrd="0" destOrd="0" presId="urn:microsoft.com/office/officeart/2005/8/layout/hierarchy1"/>
    <dgm:cxn modelId="{64873551-C41A-4617-A092-14E61BFA6EA2}" type="presParOf" srcId="{37C30066-B2CA-4B40-B4CA-3271B7EF9F35}" destId="{7E0545BC-E47C-4A6D-BC97-51C2372602A1}" srcOrd="1" destOrd="0" presId="urn:microsoft.com/office/officeart/2005/8/layout/hierarchy1"/>
    <dgm:cxn modelId="{2297C2EA-D05D-47EF-8809-35F5B60177F5}" type="presParOf" srcId="{0913656C-57B5-4315-A0F5-D172ACCA357E}" destId="{EBC2B1DB-029B-43CF-A4FE-FFF6C915A4F9}" srcOrd="1" destOrd="0" presId="urn:microsoft.com/office/officeart/2005/8/layout/hierarchy1"/>
    <dgm:cxn modelId="{003768A7-8FE3-4848-8914-39DEFA502B9C}" type="presParOf" srcId="{EBC2B1DB-029B-43CF-A4FE-FFF6C915A4F9}" destId="{7B039BA6-B235-47D3-A1CF-C24A169161D9}" srcOrd="0" destOrd="0" presId="urn:microsoft.com/office/officeart/2005/8/layout/hierarchy1"/>
    <dgm:cxn modelId="{726CAE84-8A43-465B-97BF-4D43D2849205}" type="presParOf" srcId="{EBC2B1DB-029B-43CF-A4FE-FFF6C915A4F9}" destId="{72B8A51C-AC6D-4BE1-83E6-97C86D75E287}" srcOrd="1" destOrd="0" presId="urn:microsoft.com/office/officeart/2005/8/layout/hierarchy1"/>
    <dgm:cxn modelId="{0BD6CD42-9AA6-43C6-94D9-BF2D55CE691E}" type="presParOf" srcId="{72B8A51C-AC6D-4BE1-83E6-97C86D75E287}" destId="{ADCC5428-39E5-49F4-9325-A3CA1FDD61E9}" srcOrd="0" destOrd="0" presId="urn:microsoft.com/office/officeart/2005/8/layout/hierarchy1"/>
    <dgm:cxn modelId="{48F5A245-97E7-4367-BD69-9E98709B25F8}" type="presParOf" srcId="{ADCC5428-39E5-49F4-9325-A3CA1FDD61E9}" destId="{D2D09826-527B-4AB2-AFC1-E387B8912B2E}" srcOrd="0" destOrd="0" presId="urn:microsoft.com/office/officeart/2005/8/layout/hierarchy1"/>
    <dgm:cxn modelId="{3268D49A-7FCC-4C3C-A13E-7A6DFAD1E592}" type="presParOf" srcId="{ADCC5428-39E5-49F4-9325-A3CA1FDD61E9}" destId="{7EA9A1FB-35A6-4111-9730-4DE982754095}" srcOrd="1" destOrd="0" presId="urn:microsoft.com/office/officeart/2005/8/layout/hierarchy1"/>
    <dgm:cxn modelId="{2AADAD30-C16D-4B1C-8E3A-6E0248AB75F6}" type="presParOf" srcId="{72B8A51C-AC6D-4BE1-83E6-97C86D75E287}" destId="{236B2C70-1853-44F4-9B5E-C5B44F828E21}" srcOrd="1" destOrd="0" presId="urn:microsoft.com/office/officeart/2005/8/layout/hierarchy1"/>
    <dgm:cxn modelId="{6968F143-3837-4BF6-8383-C22B9091F347}" type="presParOf" srcId="{EBC2B1DB-029B-43CF-A4FE-FFF6C915A4F9}" destId="{DDB3DC8D-3BDE-490D-8318-7FA3B24F87AB}" srcOrd="2" destOrd="0" presId="urn:microsoft.com/office/officeart/2005/8/layout/hierarchy1"/>
    <dgm:cxn modelId="{60ABCEA6-8585-40AA-8ABC-303E94499788}" type="presParOf" srcId="{EBC2B1DB-029B-43CF-A4FE-FFF6C915A4F9}" destId="{5DFFA623-1545-4AD1-92D6-2A30BDEA456F}" srcOrd="3" destOrd="0" presId="urn:microsoft.com/office/officeart/2005/8/layout/hierarchy1"/>
    <dgm:cxn modelId="{FBA6B023-0047-4249-B49E-C8FDC897C19A}" type="presParOf" srcId="{5DFFA623-1545-4AD1-92D6-2A30BDEA456F}" destId="{DE0F6152-1FC7-4458-9192-84C3C381473A}" srcOrd="0" destOrd="0" presId="urn:microsoft.com/office/officeart/2005/8/layout/hierarchy1"/>
    <dgm:cxn modelId="{8C7838C5-93A7-439F-ABDC-73F94EE59CFD}" type="presParOf" srcId="{DE0F6152-1FC7-4458-9192-84C3C381473A}" destId="{AE009639-704F-44CE-8F78-83C63D867169}" srcOrd="0" destOrd="0" presId="urn:microsoft.com/office/officeart/2005/8/layout/hierarchy1"/>
    <dgm:cxn modelId="{8210E714-5F95-49DF-8E78-8CA693E191F6}" type="presParOf" srcId="{DE0F6152-1FC7-4458-9192-84C3C381473A}" destId="{72873B50-66DB-479C-84CF-8DA3888EE265}" srcOrd="1" destOrd="0" presId="urn:microsoft.com/office/officeart/2005/8/layout/hierarchy1"/>
    <dgm:cxn modelId="{AB23C95C-29D3-467A-BED1-62C2171046E1}" type="presParOf" srcId="{5DFFA623-1545-4AD1-92D6-2A30BDEA456F}" destId="{04E123B3-0EE5-4314-A785-AF1C0C4EC3CA}" srcOrd="1" destOrd="0" presId="urn:microsoft.com/office/officeart/2005/8/layout/hierarchy1"/>
    <dgm:cxn modelId="{ABAE3106-1F4A-408C-9E2B-80708A40309E}" type="presParOf" srcId="{04E123B3-0EE5-4314-A785-AF1C0C4EC3CA}" destId="{77E1F9EA-1175-4B43-9A29-D2393810F738}" srcOrd="0" destOrd="0" presId="urn:microsoft.com/office/officeart/2005/8/layout/hierarchy1"/>
    <dgm:cxn modelId="{2EA0E555-0578-4B4F-AADA-B701E18EF9D7}" type="presParOf" srcId="{04E123B3-0EE5-4314-A785-AF1C0C4EC3CA}" destId="{1652BBD5-98D6-416D-9BE6-DDCC52D6B0F5}" srcOrd="1" destOrd="0" presId="urn:microsoft.com/office/officeart/2005/8/layout/hierarchy1"/>
    <dgm:cxn modelId="{0FC23389-AAA9-4354-B811-E202F858A5AA}" type="presParOf" srcId="{1652BBD5-98D6-416D-9BE6-DDCC52D6B0F5}" destId="{D8E592AD-EA4F-4CAA-87B3-04CFB5944285}" srcOrd="0" destOrd="0" presId="urn:microsoft.com/office/officeart/2005/8/layout/hierarchy1"/>
    <dgm:cxn modelId="{67511478-8D16-45CA-A3A5-31640D76FFB7}" type="presParOf" srcId="{D8E592AD-EA4F-4CAA-87B3-04CFB5944285}" destId="{78A487C8-E3BE-46B9-B6D4-FA0F54A6D7E2}" srcOrd="0" destOrd="0" presId="urn:microsoft.com/office/officeart/2005/8/layout/hierarchy1"/>
    <dgm:cxn modelId="{17423B02-A00E-4EB8-86BB-1D6BB99C4D73}" type="presParOf" srcId="{D8E592AD-EA4F-4CAA-87B3-04CFB5944285}" destId="{BEC63FF5-4C68-4376-991D-CE8BA7C19DAA}" srcOrd="1" destOrd="0" presId="urn:microsoft.com/office/officeart/2005/8/layout/hierarchy1"/>
    <dgm:cxn modelId="{189DFCF8-C92D-4DB7-BF5F-8DECEDB746E6}" type="presParOf" srcId="{1652BBD5-98D6-416D-9BE6-DDCC52D6B0F5}" destId="{73D95FBF-0E78-43C7-A766-4E2628C57493}" srcOrd="1" destOrd="0" presId="urn:microsoft.com/office/officeart/2005/8/layout/hierarchy1"/>
    <dgm:cxn modelId="{87DE8CCC-0869-4016-84D2-B9BC5484F6E6}" type="presParOf" srcId="{04E123B3-0EE5-4314-A785-AF1C0C4EC3CA}" destId="{0D1869B7-238C-42C1-B3E5-89024FF7919C}" srcOrd="2" destOrd="0" presId="urn:microsoft.com/office/officeart/2005/8/layout/hierarchy1"/>
    <dgm:cxn modelId="{B9AAC685-7865-4FE0-8664-EC6AB9AFFF49}" type="presParOf" srcId="{04E123B3-0EE5-4314-A785-AF1C0C4EC3CA}" destId="{458BAC8B-A589-4372-A88A-8B92359582A9}" srcOrd="3" destOrd="0" presId="urn:microsoft.com/office/officeart/2005/8/layout/hierarchy1"/>
    <dgm:cxn modelId="{7BFC8145-5A47-4B47-88A5-ACCDA2C37E45}" type="presParOf" srcId="{458BAC8B-A589-4372-A88A-8B92359582A9}" destId="{1C6A9B7F-2A4D-4A63-9FC4-54A020E85B6E}" srcOrd="0" destOrd="0" presId="urn:microsoft.com/office/officeart/2005/8/layout/hierarchy1"/>
    <dgm:cxn modelId="{4D64466A-D2CC-4202-8697-EFB0E1B444B6}" type="presParOf" srcId="{1C6A9B7F-2A4D-4A63-9FC4-54A020E85B6E}" destId="{25E69B06-446A-4116-96C1-34E22FB65911}" srcOrd="0" destOrd="0" presId="urn:microsoft.com/office/officeart/2005/8/layout/hierarchy1"/>
    <dgm:cxn modelId="{2A97C7F6-CA4C-49DE-BCD8-996EFF93763F}" type="presParOf" srcId="{1C6A9B7F-2A4D-4A63-9FC4-54A020E85B6E}" destId="{D6A969C1-15DB-486F-9D81-F17D6510B24C}" srcOrd="1" destOrd="0" presId="urn:microsoft.com/office/officeart/2005/8/layout/hierarchy1"/>
    <dgm:cxn modelId="{5FC67FCE-2061-4E76-805C-58085B8A1324}" type="presParOf" srcId="{458BAC8B-A589-4372-A88A-8B92359582A9}" destId="{840CBF56-C15D-4476-B96A-B2DF9FC244DE}" srcOrd="1" destOrd="0" presId="urn:microsoft.com/office/officeart/2005/8/layout/hierarchy1"/>
    <dgm:cxn modelId="{BF4B00B7-C4B2-4829-BE11-D21E799B87FC}" type="presParOf" srcId="{04E123B3-0EE5-4314-A785-AF1C0C4EC3CA}" destId="{C0A5E91A-3432-42E1-AA0B-CD08532808C7}" srcOrd="4" destOrd="0" presId="urn:microsoft.com/office/officeart/2005/8/layout/hierarchy1"/>
    <dgm:cxn modelId="{57BED363-1C1C-42A4-8C83-FEC28CDEF778}" type="presParOf" srcId="{04E123B3-0EE5-4314-A785-AF1C0C4EC3CA}" destId="{6571AAF3-A3CF-496E-96A9-BA2C0DED65AC}" srcOrd="5" destOrd="0" presId="urn:microsoft.com/office/officeart/2005/8/layout/hierarchy1"/>
    <dgm:cxn modelId="{8A9AD230-C7BB-40B7-AB32-95D05E77E9B0}" type="presParOf" srcId="{6571AAF3-A3CF-496E-96A9-BA2C0DED65AC}" destId="{411B3B8F-0452-4609-9CD9-C3EDFCD9BA21}" srcOrd="0" destOrd="0" presId="urn:microsoft.com/office/officeart/2005/8/layout/hierarchy1"/>
    <dgm:cxn modelId="{CCFF9690-770F-4625-B158-69A6007D2DD2}" type="presParOf" srcId="{411B3B8F-0452-4609-9CD9-C3EDFCD9BA21}" destId="{CC5B3459-DB2F-41C3-B5D6-7EA792361529}" srcOrd="0" destOrd="0" presId="urn:microsoft.com/office/officeart/2005/8/layout/hierarchy1"/>
    <dgm:cxn modelId="{6AD84EDA-74A8-458D-9F63-69E68E1EF553}" type="presParOf" srcId="{411B3B8F-0452-4609-9CD9-C3EDFCD9BA21}" destId="{6829FEA6-79DD-4607-8FB0-5A92A978AF1E}" srcOrd="1" destOrd="0" presId="urn:microsoft.com/office/officeart/2005/8/layout/hierarchy1"/>
    <dgm:cxn modelId="{9C1609A8-9A9C-4EDC-9657-B6B0438A4173}" type="presParOf" srcId="{6571AAF3-A3CF-496E-96A9-BA2C0DED65AC}" destId="{403D84B8-2936-4A5D-9C81-8C84FA78F6CD}" srcOrd="1" destOrd="0" presId="urn:microsoft.com/office/officeart/2005/8/layout/hierarchy1"/>
    <dgm:cxn modelId="{60322D74-1026-4E84-BC31-63E6FF5AC930}" type="presParOf" srcId="{04E123B3-0EE5-4314-A785-AF1C0C4EC3CA}" destId="{7187BF99-8BDB-4436-8C66-A1C10DF119A3}" srcOrd="6" destOrd="0" presId="urn:microsoft.com/office/officeart/2005/8/layout/hierarchy1"/>
    <dgm:cxn modelId="{4B966F71-98A0-4BC3-9529-2B4A504088BE}" type="presParOf" srcId="{04E123B3-0EE5-4314-A785-AF1C0C4EC3CA}" destId="{7C157582-8233-427C-BFE9-93309213E617}" srcOrd="7" destOrd="0" presId="urn:microsoft.com/office/officeart/2005/8/layout/hierarchy1"/>
    <dgm:cxn modelId="{D86889FE-16CB-423E-B18F-5CEAE6427020}" type="presParOf" srcId="{7C157582-8233-427C-BFE9-93309213E617}" destId="{4A0A23E5-716E-425D-B939-6826DAFB4C50}" srcOrd="0" destOrd="0" presId="urn:microsoft.com/office/officeart/2005/8/layout/hierarchy1"/>
    <dgm:cxn modelId="{E3A8B67E-6FBA-4957-9D56-E8E85912A3E9}" type="presParOf" srcId="{4A0A23E5-716E-425D-B939-6826DAFB4C50}" destId="{F4313E6F-A266-4D2D-902D-63C7C6130519}" srcOrd="0" destOrd="0" presId="urn:microsoft.com/office/officeart/2005/8/layout/hierarchy1"/>
    <dgm:cxn modelId="{EC8AC64B-D4B2-42A5-8CD2-C2A86D9CD641}" type="presParOf" srcId="{4A0A23E5-716E-425D-B939-6826DAFB4C50}" destId="{4518E830-C715-48BE-9F75-F695FC5C939B}" srcOrd="1" destOrd="0" presId="urn:microsoft.com/office/officeart/2005/8/layout/hierarchy1"/>
    <dgm:cxn modelId="{7DA7AE31-F3C0-433C-BD8C-4640F09B8B4E}" type="presParOf" srcId="{7C157582-8233-427C-BFE9-93309213E617}" destId="{4E310354-7EA1-48FC-A275-A62B59F5D950}" srcOrd="1" destOrd="0" presId="urn:microsoft.com/office/officeart/2005/8/layout/hierarchy1"/>
    <dgm:cxn modelId="{BE98E79F-AE7E-4A96-B04D-428B24DDCA8A}" type="presParOf" srcId="{EBC2B1DB-029B-43CF-A4FE-FFF6C915A4F9}" destId="{0FED4A75-FD18-46E7-A5D6-19A5FE9286B6}" srcOrd="4" destOrd="0" presId="urn:microsoft.com/office/officeart/2005/8/layout/hierarchy1"/>
    <dgm:cxn modelId="{1EA8BAB2-E2FC-40F0-BFA5-9C7EFAAA69DB}" type="presParOf" srcId="{EBC2B1DB-029B-43CF-A4FE-FFF6C915A4F9}" destId="{1B4426AB-0849-4119-B50E-4AAF81783995}" srcOrd="5" destOrd="0" presId="urn:microsoft.com/office/officeart/2005/8/layout/hierarchy1"/>
    <dgm:cxn modelId="{94BCB442-0D12-4B55-A2F5-C21D1BF0FF39}" type="presParOf" srcId="{1B4426AB-0849-4119-B50E-4AAF81783995}" destId="{7525ABD7-FF7F-418E-9B10-4A753B4BA334}" srcOrd="0" destOrd="0" presId="urn:microsoft.com/office/officeart/2005/8/layout/hierarchy1"/>
    <dgm:cxn modelId="{C6A7190C-22CF-4AFE-B205-EEDAE723EB05}" type="presParOf" srcId="{7525ABD7-FF7F-418E-9B10-4A753B4BA334}" destId="{59A5AC52-D1EE-4C9F-91EB-EDF48FF70220}" srcOrd="0" destOrd="0" presId="urn:microsoft.com/office/officeart/2005/8/layout/hierarchy1"/>
    <dgm:cxn modelId="{D294DB3B-59E2-42A2-BBFA-C39369D1A4C9}" type="presParOf" srcId="{7525ABD7-FF7F-418E-9B10-4A753B4BA334}" destId="{E9BB0E56-CCB5-435D-ABD5-0760205ADED2}" srcOrd="1" destOrd="0" presId="urn:microsoft.com/office/officeart/2005/8/layout/hierarchy1"/>
    <dgm:cxn modelId="{A884E2BF-68E2-4F57-AD74-0B97DF003C7B}" type="presParOf" srcId="{1B4426AB-0849-4119-B50E-4AAF81783995}" destId="{5F6DFAFE-35FB-4C58-9DC0-BE945F22A96A}" srcOrd="1" destOrd="0" presId="urn:microsoft.com/office/officeart/2005/8/layout/hierarchy1"/>
    <dgm:cxn modelId="{512270AD-4A3D-46CD-8BA5-8756386A9306}" type="presParOf" srcId="{EBC2B1DB-029B-43CF-A4FE-FFF6C915A4F9}" destId="{64478E33-0440-4CED-9CDF-159DC993087D}" srcOrd="6" destOrd="0" presId="urn:microsoft.com/office/officeart/2005/8/layout/hierarchy1"/>
    <dgm:cxn modelId="{885F2D51-6ECE-4E88-9853-E7C7FCEC4073}" type="presParOf" srcId="{EBC2B1DB-029B-43CF-A4FE-FFF6C915A4F9}" destId="{C88D09CD-5742-4A0A-BFB3-CD09197099D7}" srcOrd="7" destOrd="0" presId="urn:microsoft.com/office/officeart/2005/8/layout/hierarchy1"/>
    <dgm:cxn modelId="{CB87C029-BCFA-4AE8-951E-AA166E58E021}" type="presParOf" srcId="{C88D09CD-5742-4A0A-BFB3-CD09197099D7}" destId="{612AE939-63C2-48AE-A59F-253CF8F314FB}" srcOrd="0" destOrd="0" presId="urn:microsoft.com/office/officeart/2005/8/layout/hierarchy1"/>
    <dgm:cxn modelId="{1B8C1799-9CFC-4276-9D50-9C11B487B781}" type="presParOf" srcId="{612AE939-63C2-48AE-A59F-253CF8F314FB}" destId="{0D6D1FC2-A3E8-4020-817F-45A1B63DCBF3}" srcOrd="0" destOrd="0" presId="urn:microsoft.com/office/officeart/2005/8/layout/hierarchy1"/>
    <dgm:cxn modelId="{8CF268BA-422C-42DE-8380-26B6B3A218D0}" type="presParOf" srcId="{612AE939-63C2-48AE-A59F-253CF8F314FB}" destId="{04166480-1805-47F7-AF0E-8A78EBA1ECB2}" srcOrd="1" destOrd="0" presId="urn:microsoft.com/office/officeart/2005/8/layout/hierarchy1"/>
    <dgm:cxn modelId="{6F1C9E68-70B9-4FBA-BBC4-6E496C364B4F}" type="presParOf" srcId="{C88D09CD-5742-4A0A-BFB3-CD09197099D7}" destId="{ECAF1BE7-848A-4C25-825D-CBFA179C27FD}" srcOrd="1" destOrd="0" presId="urn:microsoft.com/office/officeart/2005/8/layout/hierarchy1"/>
    <dgm:cxn modelId="{E084C4D7-9ED3-4DB8-A028-26DD10F8C968}" type="presParOf" srcId="{EBC2B1DB-029B-43CF-A4FE-FFF6C915A4F9}" destId="{B5F5811A-EE51-4867-AFDF-A20CACFB133D}" srcOrd="8" destOrd="0" presId="urn:microsoft.com/office/officeart/2005/8/layout/hierarchy1"/>
    <dgm:cxn modelId="{58BCABAF-C91F-4DE1-BF65-66A6610B4772}" type="presParOf" srcId="{EBC2B1DB-029B-43CF-A4FE-FFF6C915A4F9}" destId="{5F65918A-A83E-4337-8B58-998E8269643E}" srcOrd="9" destOrd="0" presId="urn:microsoft.com/office/officeart/2005/8/layout/hierarchy1"/>
    <dgm:cxn modelId="{F67C36EF-F6C9-4A0E-BE0D-5876D5DACF94}" type="presParOf" srcId="{5F65918A-A83E-4337-8B58-998E8269643E}" destId="{32210429-6277-4139-90D5-D2D1FE67C7ED}" srcOrd="0" destOrd="0" presId="urn:microsoft.com/office/officeart/2005/8/layout/hierarchy1"/>
    <dgm:cxn modelId="{532185AF-FDE5-4BFB-9547-D0BB53685623}" type="presParOf" srcId="{32210429-6277-4139-90D5-D2D1FE67C7ED}" destId="{D72C9C73-9A20-4556-9EC3-08230B0122B7}" srcOrd="0" destOrd="0" presId="urn:microsoft.com/office/officeart/2005/8/layout/hierarchy1"/>
    <dgm:cxn modelId="{94FA3645-DA40-484E-9481-53A75352306F}" type="presParOf" srcId="{32210429-6277-4139-90D5-D2D1FE67C7ED}" destId="{0040BCCB-E443-4158-938B-F2E68DB2E7A6}" srcOrd="1" destOrd="0" presId="urn:microsoft.com/office/officeart/2005/8/layout/hierarchy1"/>
    <dgm:cxn modelId="{6A0BB524-CAC5-4B41-9D76-54740F02417B}" type="presParOf" srcId="{5F65918A-A83E-4337-8B58-998E8269643E}" destId="{45CCA3F1-2560-463D-9327-0A38DEB96C77}" srcOrd="1" destOrd="0" presId="urn:microsoft.com/office/officeart/2005/8/layout/hierarchy1"/>
    <dgm:cxn modelId="{E4BEE58A-7ADD-4EFF-8C4A-EBE3A166DE0E}" type="presParOf" srcId="{E4519D4D-7B7B-4BBE-8DA9-8B01CF951D72}" destId="{F75AF39C-0FFB-4F9D-B4F6-8FB28C6F80EF}" srcOrd="2" destOrd="0" presId="urn:microsoft.com/office/officeart/2005/8/layout/hierarchy1"/>
    <dgm:cxn modelId="{A99C2262-81C0-4CFB-94A4-38815A259F47}" type="presParOf" srcId="{E4519D4D-7B7B-4BBE-8DA9-8B01CF951D72}" destId="{C73108AC-AD73-4825-8D5A-AA1140BD46F7}" srcOrd="3" destOrd="0" presId="urn:microsoft.com/office/officeart/2005/8/layout/hierarchy1"/>
    <dgm:cxn modelId="{314FEC63-53E6-4E3E-927A-8F14BC970C55}" type="presParOf" srcId="{C73108AC-AD73-4825-8D5A-AA1140BD46F7}" destId="{0DA62C62-72F0-42DF-A1A1-62905BBC7EF2}" srcOrd="0" destOrd="0" presId="urn:microsoft.com/office/officeart/2005/8/layout/hierarchy1"/>
    <dgm:cxn modelId="{19C382CE-F48E-4B3B-A471-989F65BF6914}" type="presParOf" srcId="{0DA62C62-72F0-42DF-A1A1-62905BBC7EF2}" destId="{F93CE1BC-ED27-49C5-85F4-2E0BC538777C}" srcOrd="0" destOrd="0" presId="urn:microsoft.com/office/officeart/2005/8/layout/hierarchy1"/>
    <dgm:cxn modelId="{C7D47AAB-A7DA-48B1-A35F-45A223A0309D}" type="presParOf" srcId="{0DA62C62-72F0-42DF-A1A1-62905BBC7EF2}" destId="{204ED59E-5D80-4E1C-87CB-91495B4DED2A}" srcOrd="1" destOrd="0" presId="urn:microsoft.com/office/officeart/2005/8/layout/hierarchy1"/>
    <dgm:cxn modelId="{E67E985C-2553-491A-8CB9-BD68C3C3D884}" type="presParOf" srcId="{C73108AC-AD73-4825-8D5A-AA1140BD46F7}" destId="{3664ED1F-9A61-42E7-B74C-4506E71BC88B}" srcOrd="1" destOrd="0" presId="urn:microsoft.com/office/officeart/2005/8/layout/hierarchy1"/>
    <dgm:cxn modelId="{E2FC001A-07F4-454D-AB02-8E8EFB4B43E5}" type="presParOf" srcId="{3664ED1F-9A61-42E7-B74C-4506E71BC88B}" destId="{9649DDE8-C901-4C3F-B4B1-A6331CC09861}" srcOrd="0" destOrd="0" presId="urn:microsoft.com/office/officeart/2005/8/layout/hierarchy1"/>
    <dgm:cxn modelId="{D9BA8BE7-9BF8-44C1-A3E9-67C49B98CCCD}" type="presParOf" srcId="{3664ED1F-9A61-42E7-B74C-4506E71BC88B}" destId="{7FB7831A-8C9C-467D-AE78-D78B5278B605}" srcOrd="1" destOrd="0" presId="urn:microsoft.com/office/officeart/2005/8/layout/hierarchy1"/>
    <dgm:cxn modelId="{AD4F5361-96D2-4B96-AB92-F1E0D4D1D5E3}" type="presParOf" srcId="{7FB7831A-8C9C-467D-AE78-D78B5278B605}" destId="{A022C080-1094-49B5-B2D2-EF51708AB56B}" srcOrd="0" destOrd="0" presId="urn:microsoft.com/office/officeart/2005/8/layout/hierarchy1"/>
    <dgm:cxn modelId="{BC9C7BD2-DD25-419F-BB0E-B43D7C29259B}" type="presParOf" srcId="{A022C080-1094-49B5-B2D2-EF51708AB56B}" destId="{79AFE25E-B134-402D-B63A-650EE9D08D3E}" srcOrd="0" destOrd="0" presId="urn:microsoft.com/office/officeart/2005/8/layout/hierarchy1"/>
    <dgm:cxn modelId="{032AE015-9B77-4B67-8B0C-66A9EBFC6B7F}" type="presParOf" srcId="{A022C080-1094-49B5-B2D2-EF51708AB56B}" destId="{F14D199E-F647-4F54-B380-28183967FCC4}" srcOrd="1" destOrd="0" presId="urn:microsoft.com/office/officeart/2005/8/layout/hierarchy1"/>
    <dgm:cxn modelId="{85B2233A-57C0-4534-BCFD-E1515EE46DDF}" type="presParOf" srcId="{7FB7831A-8C9C-467D-AE78-D78B5278B605}" destId="{F3542B40-85FF-4B73-A268-6D0D7B86117C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006E9-2351-4DEC-9FE9-4AD5CD4EC2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14D42A-7FCE-4882-A697-EDC61E56EBF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педагогическое и психологическое обследование</a:t>
          </a:r>
          <a:endParaRPr lang="ru-RU" sz="2000" dirty="0">
            <a:solidFill>
              <a:srgbClr val="002060"/>
            </a:solidFill>
          </a:endParaRPr>
        </a:p>
      </dgm:t>
    </dgm:pt>
    <dgm:pt modelId="{D359BACF-51FC-445E-A7D6-2B8F5AAF2112}" type="parTrans" cxnId="{B487E996-96AB-42B8-8266-53C0895D965F}">
      <dgm:prSet/>
      <dgm:spPr/>
      <dgm:t>
        <a:bodyPr/>
        <a:lstStyle/>
        <a:p>
          <a:endParaRPr lang="ru-RU"/>
        </a:p>
      </dgm:t>
    </dgm:pt>
    <dgm:pt modelId="{2115ED64-EA3E-4792-9BA5-995DFB33A2B2}" type="sibTrans" cxnId="{B487E996-96AB-42B8-8266-53C0895D965F}">
      <dgm:prSet/>
      <dgm:spPr/>
      <dgm:t>
        <a:bodyPr/>
        <a:lstStyle/>
        <a:p>
          <a:endParaRPr lang="ru-RU"/>
        </a:p>
      </dgm:t>
    </dgm:pt>
    <dgm:pt modelId="{F447057A-D34F-4BAD-A620-8D85EC337EA3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проведение индивидуальных и групповых коррекционно-развивающих занятий</a:t>
          </a:r>
          <a:endParaRPr lang="ru-RU" sz="2000" dirty="0">
            <a:solidFill>
              <a:srgbClr val="002060"/>
            </a:solidFill>
          </a:endParaRPr>
        </a:p>
      </dgm:t>
    </dgm:pt>
    <dgm:pt modelId="{19A55B41-8B44-4018-9488-266A6C158286}" type="parTrans" cxnId="{F4BEF2F3-EB0F-4A38-923F-31F362075FEA}">
      <dgm:prSet/>
      <dgm:spPr/>
      <dgm:t>
        <a:bodyPr/>
        <a:lstStyle/>
        <a:p>
          <a:endParaRPr lang="ru-RU"/>
        </a:p>
      </dgm:t>
    </dgm:pt>
    <dgm:pt modelId="{0857EB99-E98C-4012-A0C0-326CEFDA2438}" type="sibTrans" cxnId="{F4BEF2F3-EB0F-4A38-923F-31F362075FEA}">
      <dgm:prSet/>
      <dgm:spPr/>
      <dgm:t>
        <a:bodyPr/>
        <a:lstStyle/>
        <a:p>
          <a:endParaRPr lang="ru-RU"/>
        </a:p>
      </dgm:t>
    </dgm:pt>
    <dgm:pt modelId="{143DA5FB-2D67-46C8-BB01-B8970BFB3013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мониторинг динамики  развития</a:t>
          </a:r>
          <a:endParaRPr lang="ru-RU" sz="2000" dirty="0">
            <a:solidFill>
              <a:srgbClr val="002060"/>
            </a:solidFill>
          </a:endParaRPr>
        </a:p>
      </dgm:t>
    </dgm:pt>
    <dgm:pt modelId="{CA3C01F3-B63F-4947-B31C-9911420942DA}" type="parTrans" cxnId="{E68721B7-ECC9-4819-9F57-76807DBCD9C5}">
      <dgm:prSet/>
      <dgm:spPr/>
      <dgm:t>
        <a:bodyPr/>
        <a:lstStyle/>
        <a:p>
          <a:endParaRPr lang="ru-RU"/>
        </a:p>
      </dgm:t>
    </dgm:pt>
    <dgm:pt modelId="{F27FE57C-099F-4F5C-A453-95481241627A}" type="sibTrans" cxnId="{E68721B7-ECC9-4819-9F57-76807DBCD9C5}">
      <dgm:prSet/>
      <dgm:spPr/>
      <dgm:t>
        <a:bodyPr/>
        <a:lstStyle/>
        <a:p>
          <a:endParaRPr lang="ru-RU"/>
        </a:p>
      </dgm:t>
    </dgm:pt>
    <dgm:pt modelId="{A061F26C-462E-4A07-900D-2F399A957EBE}" type="pres">
      <dgm:prSet presAssocID="{EA4006E9-2351-4DEC-9FE9-4AD5CD4EC2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7BB3A-2B0E-4AD7-9598-20A2C6DC2765}" type="pres">
      <dgm:prSet presAssocID="{4414D42A-7FCE-4882-A697-EDC61E56EBF9}" presName="parentLin" presStyleCnt="0"/>
      <dgm:spPr/>
    </dgm:pt>
    <dgm:pt modelId="{FF23275A-55F9-46B1-812B-3A9C70083F63}" type="pres">
      <dgm:prSet presAssocID="{4414D42A-7FCE-4882-A697-EDC61E56EB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9E6C8A4-0609-4755-90F9-493B3ABBD9E0}" type="pres">
      <dgm:prSet presAssocID="{4414D42A-7FCE-4882-A697-EDC61E56EB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442EF-263D-4E64-833C-1169D1715CCA}" type="pres">
      <dgm:prSet presAssocID="{4414D42A-7FCE-4882-A697-EDC61E56EBF9}" presName="negativeSpace" presStyleCnt="0"/>
      <dgm:spPr/>
    </dgm:pt>
    <dgm:pt modelId="{A6977B25-8F75-448B-A0C1-26443EB1E090}" type="pres">
      <dgm:prSet presAssocID="{4414D42A-7FCE-4882-A697-EDC61E56EBF9}" presName="childText" presStyleLbl="conFgAcc1" presStyleIdx="0" presStyleCnt="3">
        <dgm:presLayoutVars>
          <dgm:bulletEnabled val="1"/>
        </dgm:presLayoutVars>
      </dgm:prSet>
      <dgm:spPr/>
    </dgm:pt>
    <dgm:pt modelId="{EC163942-09CF-417E-89A4-64C0A954E20B}" type="pres">
      <dgm:prSet presAssocID="{2115ED64-EA3E-4792-9BA5-995DFB33A2B2}" presName="spaceBetweenRectangles" presStyleCnt="0"/>
      <dgm:spPr/>
    </dgm:pt>
    <dgm:pt modelId="{896BC779-AB85-4736-9888-2021A1C12E1F}" type="pres">
      <dgm:prSet presAssocID="{F447057A-D34F-4BAD-A620-8D85EC337EA3}" presName="parentLin" presStyleCnt="0"/>
      <dgm:spPr/>
    </dgm:pt>
    <dgm:pt modelId="{E3899079-44A9-4026-BA61-C2B0232E7BF6}" type="pres">
      <dgm:prSet presAssocID="{F447057A-D34F-4BAD-A620-8D85EC337E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A198C6-B201-4983-80D8-CE9FE0E5E9FD}" type="pres">
      <dgm:prSet presAssocID="{F447057A-D34F-4BAD-A620-8D85EC337E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941F9-FB01-469B-B54B-94AF9EE6FD94}" type="pres">
      <dgm:prSet presAssocID="{F447057A-D34F-4BAD-A620-8D85EC337EA3}" presName="negativeSpace" presStyleCnt="0"/>
      <dgm:spPr/>
    </dgm:pt>
    <dgm:pt modelId="{75E78718-A9D6-4185-8A18-DF5B97BDB4E2}" type="pres">
      <dgm:prSet presAssocID="{F447057A-D34F-4BAD-A620-8D85EC337EA3}" presName="childText" presStyleLbl="conFgAcc1" presStyleIdx="1" presStyleCnt="3">
        <dgm:presLayoutVars>
          <dgm:bulletEnabled val="1"/>
        </dgm:presLayoutVars>
      </dgm:prSet>
      <dgm:spPr/>
    </dgm:pt>
    <dgm:pt modelId="{F44A74AE-3197-4B23-B2B2-BCE1C9C09F5B}" type="pres">
      <dgm:prSet presAssocID="{0857EB99-E98C-4012-A0C0-326CEFDA2438}" presName="spaceBetweenRectangles" presStyleCnt="0"/>
      <dgm:spPr/>
    </dgm:pt>
    <dgm:pt modelId="{A6F3DDC5-BAF1-4D2B-887C-C146F5B15325}" type="pres">
      <dgm:prSet presAssocID="{143DA5FB-2D67-46C8-BB01-B8970BFB3013}" presName="parentLin" presStyleCnt="0"/>
      <dgm:spPr/>
    </dgm:pt>
    <dgm:pt modelId="{1D5AA301-CD97-4B11-B56F-1DA7EDAD2077}" type="pres">
      <dgm:prSet presAssocID="{143DA5FB-2D67-46C8-BB01-B8970BFB301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1509823-421D-494D-8DC4-9CD91A2E7973}" type="pres">
      <dgm:prSet presAssocID="{143DA5FB-2D67-46C8-BB01-B8970BFB30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B5D2-AF1B-4CBE-BFDD-0841BE717DA8}" type="pres">
      <dgm:prSet presAssocID="{143DA5FB-2D67-46C8-BB01-B8970BFB3013}" presName="negativeSpace" presStyleCnt="0"/>
      <dgm:spPr/>
    </dgm:pt>
    <dgm:pt modelId="{9EABCB0A-75CE-4EC4-8056-DD042379124F}" type="pres">
      <dgm:prSet presAssocID="{143DA5FB-2D67-46C8-BB01-B8970BFB30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87E996-96AB-42B8-8266-53C0895D965F}" srcId="{EA4006E9-2351-4DEC-9FE9-4AD5CD4EC2DE}" destId="{4414D42A-7FCE-4882-A697-EDC61E56EBF9}" srcOrd="0" destOrd="0" parTransId="{D359BACF-51FC-445E-A7D6-2B8F5AAF2112}" sibTransId="{2115ED64-EA3E-4792-9BA5-995DFB33A2B2}"/>
    <dgm:cxn modelId="{9D7E3F83-D095-4846-A395-DCCD53804002}" type="presOf" srcId="{F447057A-D34F-4BAD-A620-8D85EC337EA3}" destId="{00A198C6-B201-4983-80D8-CE9FE0E5E9FD}" srcOrd="1" destOrd="0" presId="urn:microsoft.com/office/officeart/2005/8/layout/list1"/>
    <dgm:cxn modelId="{3157603D-3976-43E8-A86B-15F7BA8B14C1}" type="presOf" srcId="{4414D42A-7FCE-4882-A697-EDC61E56EBF9}" destId="{FF23275A-55F9-46B1-812B-3A9C70083F63}" srcOrd="0" destOrd="0" presId="urn:microsoft.com/office/officeart/2005/8/layout/list1"/>
    <dgm:cxn modelId="{E68721B7-ECC9-4819-9F57-76807DBCD9C5}" srcId="{EA4006E9-2351-4DEC-9FE9-4AD5CD4EC2DE}" destId="{143DA5FB-2D67-46C8-BB01-B8970BFB3013}" srcOrd="2" destOrd="0" parTransId="{CA3C01F3-B63F-4947-B31C-9911420942DA}" sibTransId="{F27FE57C-099F-4F5C-A453-95481241627A}"/>
    <dgm:cxn modelId="{F4BEF2F3-EB0F-4A38-923F-31F362075FEA}" srcId="{EA4006E9-2351-4DEC-9FE9-4AD5CD4EC2DE}" destId="{F447057A-D34F-4BAD-A620-8D85EC337EA3}" srcOrd="1" destOrd="0" parTransId="{19A55B41-8B44-4018-9488-266A6C158286}" sibTransId="{0857EB99-E98C-4012-A0C0-326CEFDA2438}"/>
    <dgm:cxn modelId="{BF1F6714-A592-475A-BB14-411E0DFCFA49}" type="presOf" srcId="{EA4006E9-2351-4DEC-9FE9-4AD5CD4EC2DE}" destId="{A061F26C-462E-4A07-900D-2F399A957EBE}" srcOrd="0" destOrd="0" presId="urn:microsoft.com/office/officeart/2005/8/layout/list1"/>
    <dgm:cxn modelId="{46E6C847-7207-49F4-AB68-6B5892B1EBEE}" type="presOf" srcId="{F447057A-D34F-4BAD-A620-8D85EC337EA3}" destId="{E3899079-44A9-4026-BA61-C2B0232E7BF6}" srcOrd="0" destOrd="0" presId="urn:microsoft.com/office/officeart/2005/8/layout/list1"/>
    <dgm:cxn modelId="{E2F92D0F-3743-4670-817D-C171E9A28F37}" type="presOf" srcId="{4414D42A-7FCE-4882-A697-EDC61E56EBF9}" destId="{B9E6C8A4-0609-4755-90F9-493B3ABBD9E0}" srcOrd="1" destOrd="0" presId="urn:microsoft.com/office/officeart/2005/8/layout/list1"/>
    <dgm:cxn modelId="{1B0C80C9-2522-4347-8A77-D6D431677EE6}" type="presOf" srcId="{143DA5FB-2D67-46C8-BB01-B8970BFB3013}" destId="{51509823-421D-494D-8DC4-9CD91A2E7973}" srcOrd="1" destOrd="0" presId="urn:microsoft.com/office/officeart/2005/8/layout/list1"/>
    <dgm:cxn modelId="{ACC6977D-9AF2-4453-8D0E-B9FC14DA05DD}" type="presOf" srcId="{143DA5FB-2D67-46C8-BB01-B8970BFB3013}" destId="{1D5AA301-CD97-4B11-B56F-1DA7EDAD2077}" srcOrd="0" destOrd="0" presId="urn:microsoft.com/office/officeart/2005/8/layout/list1"/>
    <dgm:cxn modelId="{CD7EDBA6-85F5-4D5D-9F15-50757225F111}" type="presParOf" srcId="{A061F26C-462E-4A07-900D-2F399A957EBE}" destId="{9887BB3A-2B0E-4AD7-9598-20A2C6DC2765}" srcOrd="0" destOrd="0" presId="urn:microsoft.com/office/officeart/2005/8/layout/list1"/>
    <dgm:cxn modelId="{263C691F-3BB5-4702-969F-3731F32B4976}" type="presParOf" srcId="{9887BB3A-2B0E-4AD7-9598-20A2C6DC2765}" destId="{FF23275A-55F9-46B1-812B-3A9C70083F63}" srcOrd="0" destOrd="0" presId="urn:microsoft.com/office/officeart/2005/8/layout/list1"/>
    <dgm:cxn modelId="{B9407C4F-F42D-411D-A78F-8254FA844E37}" type="presParOf" srcId="{9887BB3A-2B0E-4AD7-9598-20A2C6DC2765}" destId="{B9E6C8A4-0609-4755-90F9-493B3ABBD9E0}" srcOrd="1" destOrd="0" presId="urn:microsoft.com/office/officeart/2005/8/layout/list1"/>
    <dgm:cxn modelId="{C2A88791-BE5E-4BAE-BF68-08C99B53EB30}" type="presParOf" srcId="{A061F26C-462E-4A07-900D-2F399A957EBE}" destId="{157442EF-263D-4E64-833C-1169D1715CCA}" srcOrd="1" destOrd="0" presId="urn:microsoft.com/office/officeart/2005/8/layout/list1"/>
    <dgm:cxn modelId="{3DA53D21-F6B4-49B5-942D-B3E8E4475AC2}" type="presParOf" srcId="{A061F26C-462E-4A07-900D-2F399A957EBE}" destId="{A6977B25-8F75-448B-A0C1-26443EB1E090}" srcOrd="2" destOrd="0" presId="urn:microsoft.com/office/officeart/2005/8/layout/list1"/>
    <dgm:cxn modelId="{91BC7879-1B4D-4315-BD83-192CE6FC0FB9}" type="presParOf" srcId="{A061F26C-462E-4A07-900D-2F399A957EBE}" destId="{EC163942-09CF-417E-89A4-64C0A954E20B}" srcOrd="3" destOrd="0" presId="urn:microsoft.com/office/officeart/2005/8/layout/list1"/>
    <dgm:cxn modelId="{95278FD1-69E0-4A22-8E04-56066148F00B}" type="presParOf" srcId="{A061F26C-462E-4A07-900D-2F399A957EBE}" destId="{896BC779-AB85-4736-9888-2021A1C12E1F}" srcOrd="4" destOrd="0" presId="urn:microsoft.com/office/officeart/2005/8/layout/list1"/>
    <dgm:cxn modelId="{56876DE1-A040-4428-96BB-C30214E7577C}" type="presParOf" srcId="{896BC779-AB85-4736-9888-2021A1C12E1F}" destId="{E3899079-44A9-4026-BA61-C2B0232E7BF6}" srcOrd="0" destOrd="0" presId="urn:microsoft.com/office/officeart/2005/8/layout/list1"/>
    <dgm:cxn modelId="{D6722CA7-6B05-448F-B836-052AD85101E5}" type="presParOf" srcId="{896BC779-AB85-4736-9888-2021A1C12E1F}" destId="{00A198C6-B201-4983-80D8-CE9FE0E5E9FD}" srcOrd="1" destOrd="0" presId="urn:microsoft.com/office/officeart/2005/8/layout/list1"/>
    <dgm:cxn modelId="{D67907A5-14FF-445D-9243-DD7E19658A90}" type="presParOf" srcId="{A061F26C-462E-4A07-900D-2F399A957EBE}" destId="{5BB941F9-FB01-469B-B54B-94AF9EE6FD94}" srcOrd="5" destOrd="0" presId="urn:microsoft.com/office/officeart/2005/8/layout/list1"/>
    <dgm:cxn modelId="{11EDDD52-BC2B-41C7-8B2F-FFE8176719D8}" type="presParOf" srcId="{A061F26C-462E-4A07-900D-2F399A957EBE}" destId="{75E78718-A9D6-4185-8A18-DF5B97BDB4E2}" srcOrd="6" destOrd="0" presId="urn:microsoft.com/office/officeart/2005/8/layout/list1"/>
    <dgm:cxn modelId="{3B5BCB12-8437-4563-AABD-98334620A818}" type="presParOf" srcId="{A061F26C-462E-4A07-900D-2F399A957EBE}" destId="{F44A74AE-3197-4B23-B2B2-BCE1C9C09F5B}" srcOrd="7" destOrd="0" presId="urn:microsoft.com/office/officeart/2005/8/layout/list1"/>
    <dgm:cxn modelId="{AE418594-C732-45A5-BAA4-BA8068309B91}" type="presParOf" srcId="{A061F26C-462E-4A07-900D-2F399A957EBE}" destId="{A6F3DDC5-BAF1-4D2B-887C-C146F5B15325}" srcOrd="8" destOrd="0" presId="urn:microsoft.com/office/officeart/2005/8/layout/list1"/>
    <dgm:cxn modelId="{412ACE6A-B65B-4835-BD30-FA9164111887}" type="presParOf" srcId="{A6F3DDC5-BAF1-4D2B-887C-C146F5B15325}" destId="{1D5AA301-CD97-4B11-B56F-1DA7EDAD2077}" srcOrd="0" destOrd="0" presId="urn:microsoft.com/office/officeart/2005/8/layout/list1"/>
    <dgm:cxn modelId="{461E50C1-BB12-43CB-B5BB-E01AA2A4F772}" type="presParOf" srcId="{A6F3DDC5-BAF1-4D2B-887C-C146F5B15325}" destId="{51509823-421D-494D-8DC4-9CD91A2E7973}" srcOrd="1" destOrd="0" presId="urn:microsoft.com/office/officeart/2005/8/layout/list1"/>
    <dgm:cxn modelId="{C808BA84-BEE6-4A59-A150-5166238B673A}" type="presParOf" srcId="{A061F26C-462E-4A07-900D-2F399A957EBE}" destId="{0D94B5D2-AF1B-4CBE-BFDD-0841BE717DA8}" srcOrd="9" destOrd="0" presId="urn:microsoft.com/office/officeart/2005/8/layout/list1"/>
    <dgm:cxn modelId="{EF1F30F5-A685-471A-8DB4-38D6F1781615}" type="presParOf" srcId="{A061F26C-462E-4A07-900D-2F399A957EBE}" destId="{9EABCB0A-75CE-4EC4-8056-DD042379124F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35A46-0297-48F0-BA21-987C704435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9980A-C04E-4963-95AD-F85C5A532D8B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775EC-2281-4949-ABBA-A8BA0AB8AA75}" type="parTrans" cxnId="{4B1DA7C8-0B84-4C00-A2CB-9C8FD0E69B2C}">
      <dgm:prSet/>
      <dgm:spPr/>
      <dgm:t>
        <a:bodyPr/>
        <a:lstStyle/>
        <a:p>
          <a:endParaRPr lang="ru-RU"/>
        </a:p>
      </dgm:t>
    </dgm:pt>
    <dgm:pt modelId="{48342E08-9132-4B22-8465-AC74CCBBA6DA}" type="sibTrans" cxnId="{4B1DA7C8-0B84-4C00-A2CB-9C8FD0E69B2C}">
      <dgm:prSet/>
      <dgm:spPr/>
      <dgm:t>
        <a:bodyPr/>
        <a:lstStyle/>
        <a:p>
          <a:endParaRPr lang="ru-RU"/>
        </a:p>
      </dgm:t>
    </dgm:pt>
    <dgm:pt modelId="{15CFE761-1B8A-45A0-9A06-4E5470DDECDD}">
      <dgm:prSet phldrT="[Текст]" custT="1"/>
      <dgm:spPr/>
      <dgm:t>
        <a:bodyPr anchor="t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AB35B-46B5-4768-BBD7-31F599B96A3F}" type="parTrans" cxnId="{78A9631F-A568-4C14-AD1A-6F17E9CC87F6}">
      <dgm:prSet/>
      <dgm:spPr/>
      <dgm:t>
        <a:bodyPr/>
        <a:lstStyle/>
        <a:p>
          <a:endParaRPr lang="ru-RU"/>
        </a:p>
      </dgm:t>
    </dgm:pt>
    <dgm:pt modelId="{14BD265E-3599-40C3-94B7-FCC5FD139EE3}" type="sibTrans" cxnId="{78A9631F-A568-4C14-AD1A-6F17E9CC87F6}">
      <dgm:prSet/>
      <dgm:spPr/>
      <dgm:t>
        <a:bodyPr/>
        <a:lstStyle/>
        <a:p>
          <a:endParaRPr lang="ru-RU"/>
        </a:p>
      </dgm:t>
    </dgm:pt>
    <dgm:pt modelId="{F2B5531E-BDEE-404D-892D-21EBF89DE849}">
      <dgm:prSet custT="1"/>
      <dgm:spPr/>
      <dgm:t>
        <a:bodyPr anchor="t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(дети с ТНР — учитель-логопед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 ЗПР, УО — учитель-дефектолог, педагог-психолог)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BD390-0E90-438A-A587-2572659CE273}" type="parTrans" cxnId="{C22A2E1B-3094-4BD3-8601-6777123B93B4}">
      <dgm:prSet/>
      <dgm:spPr/>
      <dgm:t>
        <a:bodyPr/>
        <a:lstStyle/>
        <a:p>
          <a:endParaRPr lang="ru-RU"/>
        </a:p>
      </dgm:t>
    </dgm:pt>
    <dgm:pt modelId="{BBAC2955-672F-454E-9C29-00E2610D21CB}" type="sibTrans" cxnId="{C22A2E1B-3094-4BD3-8601-6777123B93B4}">
      <dgm:prSet/>
      <dgm:spPr/>
      <dgm:t>
        <a:bodyPr/>
        <a:lstStyle/>
        <a:p>
          <a:endParaRPr lang="ru-RU"/>
        </a:p>
      </dgm:t>
    </dgm:pt>
    <dgm:pt modelId="{98FE44E6-45BB-4C73-A5AB-D8EC6353D7D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по индивидуальному плану на основании медицинского заключения (дети, находящиеся под диспансерным наблюдением, в том числе часто болеющие дети)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CF76A-64C1-487B-8BE7-AC265949A48F}" type="parTrans" cxnId="{8A254F49-919D-4CAD-B565-327DCA00A828}">
      <dgm:prSet/>
      <dgm:spPr/>
      <dgm:t>
        <a:bodyPr/>
        <a:lstStyle/>
        <a:p>
          <a:endParaRPr lang="ru-RU"/>
        </a:p>
      </dgm:t>
    </dgm:pt>
    <dgm:pt modelId="{D8DD3987-49C3-4A4B-9BF2-6C05300491AB}" type="sibTrans" cxnId="{8A254F49-919D-4CAD-B565-327DCA00A828}">
      <dgm:prSet/>
      <dgm:spPr/>
      <dgm:t>
        <a:bodyPr/>
        <a:lstStyle/>
        <a:p>
          <a:endParaRPr lang="ru-RU"/>
        </a:p>
      </dgm:t>
    </dgm:pt>
    <dgm:pt modelId="{936C0492-A892-459E-ABFD-66D76BE6C2B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E33AB-1ADD-493D-B1FC-78C1C751DE74}" type="parTrans" cxnId="{5E99634A-D194-4F39-BCEF-40C8CA116D01}">
      <dgm:prSet/>
      <dgm:spPr/>
      <dgm:t>
        <a:bodyPr/>
        <a:lstStyle/>
        <a:p>
          <a:endParaRPr lang="ru-RU"/>
        </a:p>
      </dgm:t>
    </dgm:pt>
    <dgm:pt modelId="{776E1AA3-9CB5-4B9C-957B-554119408FCB}" type="sibTrans" cxnId="{5E99634A-D194-4F39-BCEF-40C8CA116D01}">
      <dgm:prSet/>
      <dgm:spPr/>
      <dgm:t>
        <a:bodyPr/>
        <a:lstStyle/>
        <a:p>
          <a:endParaRPr lang="ru-RU"/>
        </a:p>
      </dgm:t>
    </dgm:pt>
    <dgm:pt modelId="{E9E79D8A-28C5-4E74-BD6D-7C3E966D2C3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4FE3E-19F4-4D8B-987C-35688A9217F3}" type="parTrans" cxnId="{C664AA0F-7A79-4C54-BC2A-7AACA5AC51A7}">
      <dgm:prSet/>
      <dgm:spPr/>
      <dgm:t>
        <a:bodyPr/>
        <a:lstStyle/>
        <a:p>
          <a:endParaRPr lang="ru-RU"/>
        </a:p>
      </dgm:t>
    </dgm:pt>
    <dgm:pt modelId="{0E5EA05A-95B7-4CB9-B614-18CB6304EE90}" type="sibTrans" cxnId="{C664AA0F-7A79-4C54-BC2A-7AACA5AC51A7}">
      <dgm:prSet/>
      <dgm:spPr/>
      <dgm:t>
        <a:bodyPr/>
        <a:lstStyle/>
        <a:p>
          <a:endParaRPr lang="ru-RU"/>
        </a:p>
      </dgm:t>
    </dgm:pt>
    <dgm:pt modelId="{20F8B88C-3808-477F-BF19-28165EC8235D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(социальный педагог)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9547D-3D47-49DA-926B-32CFCCB648BF}" type="parTrans" cxnId="{5E73E94D-F986-40DF-B046-8A617E3908CD}">
      <dgm:prSet/>
      <dgm:spPr/>
      <dgm:t>
        <a:bodyPr/>
        <a:lstStyle/>
        <a:p>
          <a:endParaRPr lang="ru-RU"/>
        </a:p>
      </dgm:t>
    </dgm:pt>
    <dgm:pt modelId="{4A3CB51D-48A4-4B0A-8298-E8B6F37EF63C}" type="sibTrans" cxnId="{5E73E94D-F986-40DF-B046-8A617E3908CD}">
      <dgm:prSet/>
      <dgm:spPr/>
      <dgm:t>
        <a:bodyPr/>
        <a:lstStyle/>
        <a:p>
          <a:endParaRPr lang="ru-RU"/>
        </a:p>
      </dgm:t>
    </dgm:pt>
    <dgm:pt modelId="{BC1E8058-A230-437B-82FA-9175F5F134E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положении 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(социальный педагог)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9B30A-1F47-4F0B-9FD0-CAE61E91EDF5}" type="parTrans" cxnId="{20EE3300-1670-4E8F-AE99-BB48E76D0075}">
      <dgm:prSet/>
      <dgm:spPr/>
      <dgm:t>
        <a:bodyPr/>
        <a:lstStyle/>
        <a:p>
          <a:endParaRPr lang="ru-RU"/>
        </a:p>
      </dgm:t>
    </dgm:pt>
    <dgm:pt modelId="{B918A3D0-E175-4B42-A632-F3C8AC069EC5}" type="sibTrans" cxnId="{20EE3300-1670-4E8F-AE99-BB48E76D0075}">
      <dgm:prSet/>
      <dgm:spPr/>
      <dgm:t>
        <a:bodyPr/>
        <a:lstStyle/>
        <a:p>
          <a:endParaRPr lang="ru-RU"/>
        </a:p>
      </dgm:t>
    </dgm:pt>
    <dgm:pt modelId="{DAC6D2B8-F78A-40B2-B44B-3C47C1014EF1}">
      <dgm:prSet custT="1"/>
      <dgm:spPr/>
      <dgm:t>
        <a:bodyPr anchor="t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4EFC8-1708-41C3-B334-34FDB7A195FF}" type="parTrans" cxnId="{B21B46C9-8077-4272-81B8-0128EF05FC29}">
      <dgm:prSet/>
      <dgm:spPr/>
      <dgm:t>
        <a:bodyPr/>
        <a:lstStyle/>
        <a:p>
          <a:endParaRPr lang="ru-RU"/>
        </a:p>
      </dgm:t>
    </dgm:pt>
    <dgm:pt modelId="{4AEB8CAE-2363-4D09-A87E-FBA33D014CC4}" type="sibTrans" cxnId="{B21B46C9-8077-4272-81B8-0128EF05FC29}">
      <dgm:prSet/>
      <dgm:spPr/>
      <dgm:t>
        <a:bodyPr/>
        <a:lstStyle/>
        <a:p>
          <a:endParaRPr lang="ru-RU"/>
        </a:p>
      </dgm:t>
    </dgm:pt>
    <dgm:pt modelId="{BBE97922-D117-4E71-B142-75384702C58E}">
      <dgm:prSet phldrT="[Текст]" custT="1"/>
      <dgm:spPr/>
      <dgm:t>
        <a:bodyPr/>
        <a:lstStyle/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37E9D-8114-45CA-BECF-300E04DA2931}" type="sibTrans" cxnId="{8092D455-869D-4169-A57E-41E9D080BE85}">
      <dgm:prSet/>
      <dgm:spPr/>
      <dgm:t>
        <a:bodyPr/>
        <a:lstStyle/>
        <a:p>
          <a:endParaRPr lang="ru-RU"/>
        </a:p>
      </dgm:t>
    </dgm:pt>
    <dgm:pt modelId="{F1CE8716-DD66-4384-8462-797EB88B845B}" type="parTrans" cxnId="{8092D455-869D-4169-A57E-41E9D080BE85}">
      <dgm:prSet/>
      <dgm:spPr/>
      <dgm:t>
        <a:bodyPr/>
        <a:lstStyle/>
        <a:p>
          <a:endParaRPr lang="ru-RU"/>
        </a:p>
      </dgm:t>
    </dgm:pt>
    <dgm:pt modelId="{04E2338C-5E42-4D8E-8149-6F4B0A39711B}" type="pres">
      <dgm:prSet presAssocID="{C9535A46-0297-48F0-BA21-987C704435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4AA568-9594-4F76-B9F7-B4ED970BD223}" type="pres">
      <dgm:prSet presAssocID="{BBE97922-D117-4E71-B142-75384702C58E}" presName="hierRoot1" presStyleCnt="0"/>
      <dgm:spPr/>
    </dgm:pt>
    <dgm:pt modelId="{F798933F-AE83-4FC3-A339-CBD104B4B227}" type="pres">
      <dgm:prSet presAssocID="{BBE97922-D117-4E71-B142-75384702C58E}" presName="composite" presStyleCnt="0"/>
      <dgm:spPr/>
    </dgm:pt>
    <dgm:pt modelId="{22966571-36E1-422A-A0C1-D4C5F2F501E9}" type="pres">
      <dgm:prSet presAssocID="{BBE97922-D117-4E71-B142-75384702C58E}" presName="background" presStyleLbl="node0" presStyleIdx="0" presStyleCnt="1"/>
      <dgm:spPr/>
    </dgm:pt>
    <dgm:pt modelId="{E1E686C7-ED8B-4CAE-8743-7435D6AF7A93}" type="pres">
      <dgm:prSet presAssocID="{BBE97922-D117-4E71-B142-75384702C58E}" presName="text" presStyleLbl="fgAcc0" presStyleIdx="0" presStyleCnt="1" custScaleX="186136" custLinFactNeighborX="3070" custLinFactNeighborY="-67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B17908-BC6A-477C-8623-4F6B2348CD76}" type="pres">
      <dgm:prSet presAssocID="{BBE97922-D117-4E71-B142-75384702C58E}" presName="hierChild2" presStyleCnt="0"/>
      <dgm:spPr/>
    </dgm:pt>
    <dgm:pt modelId="{0BF32172-D552-4400-B9E2-14987A3CEA9C}" type="pres">
      <dgm:prSet presAssocID="{DF7775EC-2281-4949-ABBA-A8BA0AB8AA7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E7B48F06-9BBE-4C49-9450-173BDC76164D}" type="pres">
      <dgm:prSet presAssocID="{3499980A-C04E-4963-95AD-F85C5A532D8B}" presName="hierRoot2" presStyleCnt="0"/>
      <dgm:spPr/>
    </dgm:pt>
    <dgm:pt modelId="{BFBEABD2-E038-40C0-8652-99170F9F3AC3}" type="pres">
      <dgm:prSet presAssocID="{3499980A-C04E-4963-95AD-F85C5A532D8B}" presName="composite2" presStyleCnt="0"/>
      <dgm:spPr/>
    </dgm:pt>
    <dgm:pt modelId="{8B3BA90D-2DF5-4430-8E6C-4AB4ACB9E97A}" type="pres">
      <dgm:prSet presAssocID="{3499980A-C04E-4963-95AD-F85C5A532D8B}" presName="background2" presStyleLbl="node2" presStyleIdx="0" presStyleCnt="5"/>
      <dgm:spPr/>
    </dgm:pt>
    <dgm:pt modelId="{C922DD76-B0DA-4FA9-BBD7-29257EA84C1C}" type="pres">
      <dgm:prSet presAssocID="{3499980A-C04E-4963-95AD-F85C5A532D8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47B791-4EDC-40C6-AE6D-76B892905F97}" type="pres">
      <dgm:prSet presAssocID="{3499980A-C04E-4963-95AD-F85C5A532D8B}" presName="hierChild3" presStyleCnt="0"/>
      <dgm:spPr/>
    </dgm:pt>
    <dgm:pt modelId="{E56F8C46-627D-4D68-9D07-17477C89DC3A}" type="pres">
      <dgm:prSet presAssocID="{3E9AB35B-46B5-4768-BBD7-31F599B96A3F}" presName="Name10" presStyleLbl="parChTrans1D2" presStyleIdx="1" presStyleCnt="5"/>
      <dgm:spPr/>
      <dgm:t>
        <a:bodyPr/>
        <a:lstStyle/>
        <a:p>
          <a:endParaRPr lang="ru-RU"/>
        </a:p>
      </dgm:t>
    </dgm:pt>
    <dgm:pt modelId="{40176508-BFF0-493A-8652-BE5207F7CE6A}" type="pres">
      <dgm:prSet presAssocID="{15CFE761-1B8A-45A0-9A06-4E5470DDECDD}" presName="hierRoot2" presStyleCnt="0"/>
      <dgm:spPr/>
    </dgm:pt>
    <dgm:pt modelId="{D824D822-066D-42E7-905F-02E8D029AE05}" type="pres">
      <dgm:prSet presAssocID="{15CFE761-1B8A-45A0-9A06-4E5470DDECDD}" presName="composite2" presStyleCnt="0"/>
      <dgm:spPr/>
    </dgm:pt>
    <dgm:pt modelId="{07FFFBFA-FC9E-4F23-9B97-95AD5E6FEFDB}" type="pres">
      <dgm:prSet presAssocID="{15CFE761-1B8A-45A0-9A06-4E5470DDECDD}" presName="background2" presStyleLbl="node2" presStyleIdx="1" presStyleCnt="5"/>
      <dgm:spPr/>
    </dgm:pt>
    <dgm:pt modelId="{ED337932-0AFB-475C-9A97-2E0E25AEC8E7}" type="pres">
      <dgm:prSet presAssocID="{15CFE761-1B8A-45A0-9A06-4E5470DDECDD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1269AF-BBBA-4C5A-B467-A0D0FABCCC75}" type="pres">
      <dgm:prSet presAssocID="{15CFE761-1B8A-45A0-9A06-4E5470DDECDD}" presName="hierChild3" presStyleCnt="0"/>
      <dgm:spPr/>
    </dgm:pt>
    <dgm:pt modelId="{0F3C635F-8A9F-4AF9-B9CD-98B4D672A580}" type="pres">
      <dgm:prSet presAssocID="{0E8BD390-0E90-438A-A587-2572659CE27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C9A79BC-9D40-463B-9643-64B064E7CD06}" type="pres">
      <dgm:prSet presAssocID="{F2B5531E-BDEE-404D-892D-21EBF89DE849}" presName="hierRoot3" presStyleCnt="0"/>
      <dgm:spPr/>
    </dgm:pt>
    <dgm:pt modelId="{7D8298A2-0C97-41CB-B2D7-A14D54D455DB}" type="pres">
      <dgm:prSet presAssocID="{F2B5531E-BDEE-404D-892D-21EBF89DE849}" presName="composite3" presStyleCnt="0"/>
      <dgm:spPr/>
    </dgm:pt>
    <dgm:pt modelId="{CF813C25-3867-4DEA-BCBE-7EDE875AA416}" type="pres">
      <dgm:prSet presAssocID="{F2B5531E-BDEE-404D-892D-21EBF89DE849}" presName="background3" presStyleLbl="node3" presStyleIdx="0" presStyleCnt="4"/>
      <dgm:spPr/>
    </dgm:pt>
    <dgm:pt modelId="{B65986C0-2DF0-49E9-9587-D345FBA8BF83}" type="pres">
      <dgm:prSet presAssocID="{F2B5531E-BDEE-404D-892D-21EBF89DE849}" presName="text3" presStyleLbl="fgAcc3" presStyleIdx="0" presStyleCnt="4" custScaleY="222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78734-52CD-4282-B0B9-3118AE31367B}" type="pres">
      <dgm:prSet presAssocID="{F2B5531E-BDEE-404D-892D-21EBF89DE849}" presName="hierChild4" presStyleCnt="0"/>
      <dgm:spPr/>
    </dgm:pt>
    <dgm:pt modelId="{43EE01E5-D30B-42BC-89C2-CD80C90F6692}" type="pres">
      <dgm:prSet presAssocID="{E63CF76A-64C1-487B-8BE7-AC265949A48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462AD1C-ACC9-4D13-8261-63512F962FCC}" type="pres">
      <dgm:prSet presAssocID="{98FE44E6-45BB-4C73-A5AB-D8EC6353D7D0}" presName="hierRoot3" presStyleCnt="0"/>
      <dgm:spPr/>
    </dgm:pt>
    <dgm:pt modelId="{EA74CBFD-24E5-4CE3-A070-1DFC67955225}" type="pres">
      <dgm:prSet presAssocID="{98FE44E6-45BB-4C73-A5AB-D8EC6353D7D0}" presName="composite3" presStyleCnt="0"/>
      <dgm:spPr/>
    </dgm:pt>
    <dgm:pt modelId="{82997A7E-E509-429A-B934-B197C976DE59}" type="pres">
      <dgm:prSet presAssocID="{98FE44E6-45BB-4C73-A5AB-D8EC6353D7D0}" presName="background3" presStyleLbl="node3" presStyleIdx="1" presStyleCnt="4"/>
      <dgm:spPr/>
    </dgm:pt>
    <dgm:pt modelId="{819D0C99-BCBC-4D0D-9B13-7EFE0C1143D6}" type="pres">
      <dgm:prSet presAssocID="{98FE44E6-45BB-4C73-A5AB-D8EC6353D7D0}" presName="text3" presStyleLbl="fgAcc3" presStyleIdx="1" presStyleCnt="4" custScaleY="198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F22DC-F35C-4384-90A6-A6750E325810}" type="pres">
      <dgm:prSet presAssocID="{98FE44E6-45BB-4C73-A5AB-D8EC6353D7D0}" presName="hierChild4" presStyleCnt="0"/>
      <dgm:spPr/>
    </dgm:pt>
    <dgm:pt modelId="{B1023737-269B-4E2A-A6B9-2FE3CE4A5077}" type="pres">
      <dgm:prSet presAssocID="{E4EE33AB-1ADD-493D-B1FC-78C1C751DE74}" presName="Name17" presStyleLbl="parChTrans1D3" presStyleIdx="2" presStyleCnt="4"/>
      <dgm:spPr/>
      <dgm:t>
        <a:bodyPr/>
        <a:lstStyle/>
        <a:p>
          <a:endParaRPr lang="ru-RU"/>
        </a:p>
      </dgm:t>
    </dgm:pt>
    <dgm:pt modelId="{5A9C857E-FCB4-4E2D-A9FB-0081EF28BE35}" type="pres">
      <dgm:prSet presAssocID="{936C0492-A892-459E-ABFD-66D76BE6C2BA}" presName="hierRoot3" presStyleCnt="0"/>
      <dgm:spPr/>
    </dgm:pt>
    <dgm:pt modelId="{07CD60F7-4025-42EF-B80B-F2DACE051EAB}" type="pres">
      <dgm:prSet presAssocID="{936C0492-A892-459E-ABFD-66D76BE6C2BA}" presName="composite3" presStyleCnt="0"/>
      <dgm:spPr/>
    </dgm:pt>
    <dgm:pt modelId="{53F4F11F-F210-4108-9692-32AA3602A39A}" type="pres">
      <dgm:prSet presAssocID="{936C0492-A892-459E-ABFD-66D76BE6C2BA}" presName="background3" presStyleLbl="node3" presStyleIdx="2" presStyleCnt="4"/>
      <dgm:spPr/>
    </dgm:pt>
    <dgm:pt modelId="{DC8BC01E-57A6-49CB-8284-C053BE08DEE8}" type="pres">
      <dgm:prSet presAssocID="{936C0492-A892-459E-ABFD-66D76BE6C2BA}" presName="text3" presStyleLbl="fgAcc3" presStyleIdx="2" presStyleCnt="4" custScaleY="187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31E0C6-465D-42D4-8D64-73E72185DA51}" type="pres">
      <dgm:prSet presAssocID="{936C0492-A892-459E-ABFD-66D76BE6C2BA}" presName="hierChild4" presStyleCnt="0"/>
      <dgm:spPr/>
    </dgm:pt>
    <dgm:pt modelId="{06BC2F99-A0E8-49AD-BE97-C9DE21FF9396}" type="pres">
      <dgm:prSet presAssocID="{3814FE3E-19F4-4D8B-987C-35688A9217F3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74E005B-4952-48F6-A64D-948CF209D3DD}" type="pres">
      <dgm:prSet presAssocID="{E9E79D8A-28C5-4E74-BD6D-7C3E966D2C3F}" presName="hierRoot3" presStyleCnt="0"/>
      <dgm:spPr/>
    </dgm:pt>
    <dgm:pt modelId="{2BDFFC6D-A8E8-42FC-85CD-F1FB2588A84A}" type="pres">
      <dgm:prSet presAssocID="{E9E79D8A-28C5-4E74-BD6D-7C3E966D2C3F}" presName="composite3" presStyleCnt="0"/>
      <dgm:spPr/>
    </dgm:pt>
    <dgm:pt modelId="{F38CE14B-073C-4FD2-8D9A-B646079838A1}" type="pres">
      <dgm:prSet presAssocID="{E9E79D8A-28C5-4E74-BD6D-7C3E966D2C3F}" presName="background3" presStyleLbl="node3" presStyleIdx="3" presStyleCnt="4"/>
      <dgm:spPr/>
    </dgm:pt>
    <dgm:pt modelId="{D9607C7D-8CA1-49F8-9A0A-DD2C55C700ED}" type="pres">
      <dgm:prSet presAssocID="{E9E79D8A-28C5-4E74-BD6D-7C3E966D2C3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C60F29-8E69-404A-8AB9-A0CB58352388}" type="pres">
      <dgm:prSet presAssocID="{E9E79D8A-28C5-4E74-BD6D-7C3E966D2C3F}" presName="hierChild4" presStyleCnt="0"/>
      <dgm:spPr/>
    </dgm:pt>
    <dgm:pt modelId="{69CF9261-9023-4BBC-B21D-7CD83B55C5FE}" type="pres">
      <dgm:prSet presAssocID="{2CB9547D-3D47-49DA-926B-32CFCCB648B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BB64A14F-0DB7-4A9E-9931-BF3B159237E3}" type="pres">
      <dgm:prSet presAssocID="{20F8B88C-3808-477F-BF19-28165EC8235D}" presName="hierRoot2" presStyleCnt="0"/>
      <dgm:spPr/>
    </dgm:pt>
    <dgm:pt modelId="{7F6134B8-56FC-4389-9A3D-B2E49C2CFEE7}" type="pres">
      <dgm:prSet presAssocID="{20F8B88C-3808-477F-BF19-28165EC8235D}" presName="composite2" presStyleCnt="0"/>
      <dgm:spPr/>
    </dgm:pt>
    <dgm:pt modelId="{A89FB679-6876-4FEF-AD2C-082029C72C7E}" type="pres">
      <dgm:prSet presAssocID="{20F8B88C-3808-477F-BF19-28165EC8235D}" presName="background2" presStyleLbl="node2" presStyleIdx="2" presStyleCnt="5"/>
      <dgm:spPr/>
    </dgm:pt>
    <dgm:pt modelId="{F3FF1005-F56E-4561-A8D0-712EF3E96BE6}" type="pres">
      <dgm:prSet presAssocID="{20F8B88C-3808-477F-BF19-28165EC8235D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24267-E93D-46BB-A777-874A9B528EE1}" type="pres">
      <dgm:prSet presAssocID="{20F8B88C-3808-477F-BF19-28165EC8235D}" presName="hierChild3" presStyleCnt="0"/>
      <dgm:spPr/>
    </dgm:pt>
    <dgm:pt modelId="{D58736CF-6205-4004-94C4-AB842E752B78}" type="pres">
      <dgm:prSet presAssocID="{7C19B30A-1F47-4F0B-9FD0-CAE61E91EDF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74F82D79-C669-4006-9F56-1FE96BC2F75C}" type="pres">
      <dgm:prSet presAssocID="{BC1E8058-A230-437B-82FA-9175F5F134E1}" presName="hierRoot2" presStyleCnt="0"/>
      <dgm:spPr/>
    </dgm:pt>
    <dgm:pt modelId="{E501F538-C417-43F9-8174-AAA9500AC9FF}" type="pres">
      <dgm:prSet presAssocID="{BC1E8058-A230-437B-82FA-9175F5F134E1}" presName="composite2" presStyleCnt="0"/>
      <dgm:spPr/>
    </dgm:pt>
    <dgm:pt modelId="{219006F7-0DB2-4687-948E-884AFA311307}" type="pres">
      <dgm:prSet presAssocID="{BC1E8058-A230-437B-82FA-9175F5F134E1}" presName="background2" presStyleLbl="node2" presStyleIdx="3" presStyleCnt="5"/>
      <dgm:spPr/>
    </dgm:pt>
    <dgm:pt modelId="{12922530-4143-4693-8F30-8BA344ADCDB9}" type="pres">
      <dgm:prSet presAssocID="{BC1E8058-A230-437B-82FA-9175F5F134E1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00934-FFA0-4B8F-987C-33EF6D6D2189}" type="pres">
      <dgm:prSet presAssocID="{BC1E8058-A230-437B-82FA-9175F5F134E1}" presName="hierChild3" presStyleCnt="0"/>
      <dgm:spPr/>
    </dgm:pt>
    <dgm:pt modelId="{88FD2042-7196-4166-91FB-9B8AE14E75AA}" type="pres">
      <dgm:prSet presAssocID="{EBC4EFC8-1708-41C3-B334-34FDB7A195FF}" presName="Name10" presStyleLbl="parChTrans1D2" presStyleIdx="4" presStyleCnt="5"/>
      <dgm:spPr/>
      <dgm:t>
        <a:bodyPr/>
        <a:lstStyle/>
        <a:p>
          <a:endParaRPr lang="ru-RU"/>
        </a:p>
      </dgm:t>
    </dgm:pt>
    <dgm:pt modelId="{A27E78A4-BE18-4E75-A74E-09B028E068A5}" type="pres">
      <dgm:prSet presAssocID="{DAC6D2B8-F78A-40B2-B44B-3C47C1014EF1}" presName="hierRoot2" presStyleCnt="0"/>
      <dgm:spPr/>
    </dgm:pt>
    <dgm:pt modelId="{7A606896-2473-48D9-BB78-3F01AD63D42A}" type="pres">
      <dgm:prSet presAssocID="{DAC6D2B8-F78A-40B2-B44B-3C47C1014EF1}" presName="composite2" presStyleCnt="0"/>
      <dgm:spPr/>
    </dgm:pt>
    <dgm:pt modelId="{9FE687D2-51A9-4D75-BB89-C2D455D41C7F}" type="pres">
      <dgm:prSet presAssocID="{DAC6D2B8-F78A-40B2-B44B-3C47C1014EF1}" presName="background2" presStyleLbl="node2" presStyleIdx="4" presStyleCnt="5"/>
      <dgm:spPr/>
    </dgm:pt>
    <dgm:pt modelId="{6B534E04-1622-42CB-A0E7-F9D46296AA32}" type="pres">
      <dgm:prSet presAssocID="{DAC6D2B8-F78A-40B2-B44B-3C47C1014EF1}" presName="text2" presStyleLbl="fgAcc2" presStyleIdx="4" presStyleCnt="5" custScaleY="122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C87F92-E053-45A2-86E7-2CC353FD175B}" type="pres">
      <dgm:prSet presAssocID="{DAC6D2B8-F78A-40B2-B44B-3C47C1014EF1}" presName="hierChild3" presStyleCnt="0"/>
      <dgm:spPr/>
    </dgm:pt>
  </dgm:ptLst>
  <dgm:cxnLst>
    <dgm:cxn modelId="{5E73E94D-F986-40DF-B046-8A617E3908CD}" srcId="{BBE97922-D117-4E71-B142-75384702C58E}" destId="{20F8B88C-3808-477F-BF19-28165EC8235D}" srcOrd="2" destOrd="0" parTransId="{2CB9547D-3D47-49DA-926B-32CFCCB648BF}" sibTransId="{4A3CB51D-48A4-4B0A-8298-E8B6F37EF63C}"/>
    <dgm:cxn modelId="{8A254F49-919D-4CAD-B565-327DCA00A828}" srcId="{15CFE761-1B8A-45A0-9A06-4E5470DDECDD}" destId="{98FE44E6-45BB-4C73-A5AB-D8EC6353D7D0}" srcOrd="1" destOrd="0" parTransId="{E63CF76A-64C1-487B-8BE7-AC265949A48F}" sibTransId="{D8DD3987-49C3-4A4B-9BF2-6C05300491AB}"/>
    <dgm:cxn modelId="{C22A2E1B-3094-4BD3-8601-6777123B93B4}" srcId="{15CFE761-1B8A-45A0-9A06-4E5470DDECDD}" destId="{F2B5531E-BDEE-404D-892D-21EBF89DE849}" srcOrd="0" destOrd="0" parTransId="{0E8BD390-0E90-438A-A587-2572659CE273}" sibTransId="{BBAC2955-672F-454E-9C29-00E2610D21CB}"/>
    <dgm:cxn modelId="{01BD84BA-D4E7-4AAC-B566-DFB7676F3CC3}" type="presOf" srcId="{20F8B88C-3808-477F-BF19-28165EC8235D}" destId="{F3FF1005-F56E-4561-A8D0-712EF3E96BE6}" srcOrd="0" destOrd="0" presId="urn:microsoft.com/office/officeart/2005/8/layout/hierarchy1"/>
    <dgm:cxn modelId="{C8B0FDB1-A874-4BD5-9F1F-DA38E89C6F2B}" type="presOf" srcId="{98FE44E6-45BB-4C73-A5AB-D8EC6353D7D0}" destId="{819D0C99-BCBC-4D0D-9B13-7EFE0C1143D6}" srcOrd="0" destOrd="0" presId="urn:microsoft.com/office/officeart/2005/8/layout/hierarchy1"/>
    <dgm:cxn modelId="{84005AC1-B9CA-457C-98D0-7A076F873567}" type="presOf" srcId="{0E8BD390-0E90-438A-A587-2572659CE273}" destId="{0F3C635F-8A9F-4AF9-B9CD-98B4D672A580}" srcOrd="0" destOrd="0" presId="urn:microsoft.com/office/officeart/2005/8/layout/hierarchy1"/>
    <dgm:cxn modelId="{93FB4BB8-7D6A-492F-BDC4-8ACE4BCAC999}" type="presOf" srcId="{E9E79D8A-28C5-4E74-BD6D-7C3E966D2C3F}" destId="{D9607C7D-8CA1-49F8-9A0A-DD2C55C700ED}" srcOrd="0" destOrd="0" presId="urn:microsoft.com/office/officeart/2005/8/layout/hierarchy1"/>
    <dgm:cxn modelId="{F51FC278-0E0A-40AF-8FF9-883ED717F788}" type="presOf" srcId="{3E9AB35B-46B5-4768-BBD7-31F599B96A3F}" destId="{E56F8C46-627D-4D68-9D07-17477C89DC3A}" srcOrd="0" destOrd="0" presId="urn:microsoft.com/office/officeart/2005/8/layout/hierarchy1"/>
    <dgm:cxn modelId="{4B1DA7C8-0B84-4C00-A2CB-9C8FD0E69B2C}" srcId="{BBE97922-D117-4E71-B142-75384702C58E}" destId="{3499980A-C04E-4963-95AD-F85C5A532D8B}" srcOrd="0" destOrd="0" parTransId="{DF7775EC-2281-4949-ABBA-A8BA0AB8AA75}" sibTransId="{48342E08-9132-4B22-8465-AC74CCBBA6DA}"/>
    <dgm:cxn modelId="{5E99634A-D194-4F39-BCEF-40C8CA116D01}" srcId="{15CFE761-1B8A-45A0-9A06-4E5470DDECDD}" destId="{936C0492-A892-459E-ABFD-66D76BE6C2BA}" srcOrd="2" destOrd="0" parTransId="{E4EE33AB-1ADD-493D-B1FC-78C1C751DE74}" sibTransId="{776E1AA3-9CB5-4B9C-957B-554119408FCB}"/>
    <dgm:cxn modelId="{BFBFA8AB-305B-4A14-BA70-D7CB0BADFDAC}" type="presOf" srcId="{2CB9547D-3D47-49DA-926B-32CFCCB648BF}" destId="{69CF9261-9023-4BBC-B21D-7CD83B55C5FE}" srcOrd="0" destOrd="0" presId="urn:microsoft.com/office/officeart/2005/8/layout/hierarchy1"/>
    <dgm:cxn modelId="{BAD261DD-30C1-4E7F-97C7-C23549FDBA15}" type="presOf" srcId="{936C0492-A892-459E-ABFD-66D76BE6C2BA}" destId="{DC8BC01E-57A6-49CB-8284-C053BE08DEE8}" srcOrd="0" destOrd="0" presId="urn:microsoft.com/office/officeart/2005/8/layout/hierarchy1"/>
    <dgm:cxn modelId="{23E2847F-A8A7-4CBA-97A7-5223ED52FD8D}" type="presOf" srcId="{BC1E8058-A230-437B-82FA-9175F5F134E1}" destId="{12922530-4143-4693-8F30-8BA344ADCDB9}" srcOrd="0" destOrd="0" presId="urn:microsoft.com/office/officeart/2005/8/layout/hierarchy1"/>
    <dgm:cxn modelId="{BB2AE906-9ED1-4039-BE85-4B2F4654273F}" type="presOf" srcId="{F2B5531E-BDEE-404D-892D-21EBF89DE849}" destId="{B65986C0-2DF0-49E9-9587-D345FBA8BF83}" srcOrd="0" destOrd="0" presId="urn:microsoft.com/office/officeart/2005/8/layout/hierarchy1"/>
    <dgm:cxn modelId="{9A716288-A4F8-4E75-9CA3-2B980498A27E}" type="presOf" srcId="{BBE97922-D117-4E71-B142-75384702C58E}" destId="{E1E686C7-ED8B-4CAE-8743-7435D6AF7A93}" srcOrd="0" destOrd="0" presId="urn:microsoft.com/office/officeart/2005/8/layout/hierarchy1"/>
    <dgm:cxn modelId="{519F89AE-346A-41E8-9F0A-FA3061A4C817}" type="presOf" srcId="{7C19B30A-1F47-4F0B-9FD0-CAE61E91EDF5}" destId="{D58736CF-6205-4004-94C4-AB842E752B78}" srcOrd="0" destOrd="0" presId="urn:microsoft.com/office/officeart/2005/8/layout/hierarchy1"/>
    <dgm:cxn modelId="{78A9631F-A568-4C14-AD1A-6F17E9CC87F6}" srcId="{BBE97922-D117-4E71-B142-75384702C58E}" destId="{15CFE761-1B8A-45A0-9A06-4E5470DDECDD}" srcOrd="1" destOrd="0" parTransId="{3E9AB35B-46B5-4768-BBD7-31F599B96A3F}" sibTransId="{14BD265E-3599-40C3-94B7-FCC5FD139EE3}"/>
    <dgm:cxn modelId="{CA664775-F4E6-4176-AC0B-C602A57F8A77}" type="presOf" srcId="{E63CF76A-64C1-487B-8BE7-AC265949A48F}" destId="{43EE01E5-D30B-42BC-89C2-CD80C90F6692}" srcOrd="0" destOrd="0" presId="urn:microsoft.com/office/officeart/2005/8/layout/hierarchy1"/>
    <dgm:cxn modelId="{C664AA0F-7A79-4C54-BC2A-7AACA5AC51A7}" srcId="{15CFE761-1B8A-45A0-9A06-4E5470DDECDD}" destId="{E9E79D8A-28C5-4E74-BD6D-7C3E966D2C3F}" srcOrd="3" destOrd="0" parTransId="{3814FE3E-19F4-4D8B-987C-35688A9217F3}" sibTransId="{0E5EA05A-95B7-4CB9-B614-18CB6304EE90}"/>
    <dgm:cxn modelId="{2A0C02E6-661C-463A-A69E-DA73D304BBFB}" type="presOf" srcId="{DAC6D2B8-F78A-40B2-B44B-3C47C1014EF1}" destId="{6B534E04-1622-42CB-A0E7-F9D46296AA32}" srcOrd="0" destOrd="0" presId="urn:microsoft.com/office/officeart/2005/8/layout/hierarchy1"/>
    <dgm:cxn modelId="{78A091A5-0F06-4CA8-8636-179806FEBAD3}" type="presOf" srcId="{3814FE3E-19F4-4D8B-987C-35688A9217F3}" destId="{06BC2F99-A0E8-49AD-BE97-C9DE21FF9396}" srcOrd="0" destOrd="0" presId="urn:microsoft.com/office/officeart/2005/8/layout/hierarchy1"/>
    <dgm:cxn modelId="{11F4FCEC-90B7-465C-BE4F-B107A9A88301}" type="presOf" srcId="{3499980A-C04E-4963-95AD-F85C5A532D8B}" destId="{C922DD76-B0DA-4FA9-BBD7-29257EA84C1C}" srcOrd="0" destOrd="0" presId="urn:microsoft.com/office/officeart/2005/8/layout/hierarchy1"/>
    <dgm:cxn modelId="{923B1B5A-BE6B-4C37-8B4C-C814571BB9B0}" type="presOf" srcId="{E4EE33AB-1ADD-493D-B1FC-78C1C751DE74}" destId="{B1023737-269B-4E2A-A6B9-2FE3CE4A5077}" srcOrd="0" destOrd="0" presId="urn:microsoft.com/office/officeart/2005/8/layout/hierarchy1"/>
    <dgm:cxn modelId="{F13AB93D-3845-4168-8363-92CCA21B730D}" type="presOf" srcId="{EBC4EFC8-1708-41C3-B334-34FDB7A195FF}" destId="{88FD2042-7196-4166-91FB-9B8AE14E75AA}" srcOrd="0" destOrd="0" presId="urn:microsoft.com/office/officeart/2005/8/layout/hierarchy1"/>
    <dgm:cxn modelId="{8092D455-869D-4169-A57E-41E9D080BE85}" srcId="{C9535A46-0297-48F0-BA21-987C704435DF}" destId="{BBE97922-D117-4E71-B142-75384702C58E}" srcOrd="0" destOrd="0" parTransId="{F1CE8716-DD66-4384-8462-797EB88B845B}" sibTransId="{B2F37E9D-8114-45CA-BECF-300E04DA2931}"/>
    <dgm:cxn modelId="{C0A3217B-667E-474E-BEFC-4C0A11C2C68A}" type="presOf" srcId="{C9535A46-0297-48F0-BA21-987C704435DF}" destId="{04E2338C-5E42-4D8E-8149-6F4B0A39711B}" srcOrd="0" destOrd="0" presId="urn:microsoft.com/office/officeart/2005/8/layout/hierarchy1"/>
    <dgm:cxn modelId="{D3860B4D-CF7F-44AB-B89D-0BF1445E75CF}" type="presOf" srcId="{15CFE761-1B8A-45A0-9A06-4E5470DDECDD}" destId="{ED337932-0AFB-475C-9A97-2E0E25AEC8E7}" srcOrd="0" destOrd="0" presId="urn:microsoft.com/office/officeart/2005/8/layout/hierarchy1"/>
    <dgm:cxn modelId="{20EE3300-1670-4E8F-AE99-BB48E76D0075}" srcId="{BBE97922-D117-4E71-B142-75384702C58E}" destId="{BC1E8058-A230-437B-82FA-9175F5F134E1}" srcOrd="3" destOrd="0" parTransId="{7C19B30A-1F47-4F0B-9FD0-CAE61E91EDF5}" sibTransId="{B918A3D0-E175-4B42-A632-F3C8AC069EC5}"/>
    <dgm:cxn modelId="{B21B46C9-8077-4272-81B8-0128EF05FC29}" srcId="{BBE97922-D117-4E71-B142-75384702C58E}" destId="{DAC6D2B8-F78A-40B2-B44B-3C47C1014EF1}" srcOrd="4" destOrd="0" parTransId="{EBC4EFC8-1708-41C3-B334-34FDB7A195FF}" sibTransId="{4AEB8CAE-2363-4D09-A87E-FBA33D014CC4}"/>
    <dgm:cxn modelId="{1A38D3D1-6190-4B22-BECF-D1347F2B010E}" type="presOf" srcId="{DF7775EC-2281-4949-ABBA-A8BA0AB8AA75}" destId="{0BF32172-D552-4400-B9E2-14987A3CEA9C}" srcOrd="0" destOrd="0" presId="urn:microsoft.com/office/officeart/2005/8/layout/hierarchy1"/>
    <dgm:cxn modelId="{1960B5B1-5770-46FF-B6A4-6B716641A9CA}" type="presParOf" srcId="{04E2338C-5E42-4D8E-8149-6F4B0A39711B}" destId="{8D4AA568-9594-4F76-B9F7-B4ED970BD223}" srcOrd="0" destOrd="0" presId="urn:microsoft.com/office/officeart/2005/8/layout/hierarchy1"/>
    <dgm:cxn modelId="{D98DF77A-5728-48D5-BC74-296FC44A01FB}" type="presParOf" srcId="{8D4AA568-9594-4F76-B9F7-B4ED970BD223}" destId="{F798933F-AE83-4FC3-A339-CBD104B4B227}" srcOrd="0" destOrd="0" presId="urn:microsoft.com/office/officeart/2005/8/layout/hierarchy1"/>
    <dgm:cxn modelId="{CA94008C-651A-431D-A450-15D10E42A455}" type="presParOf" srcId="{F798933F-AE83-4FC3-A339-CBD104B4B227}" destId="{22966571-36E1-422A-A0C1-D4C5F2F501E9}" srcOrd="0" destOrd="0" presId="urn:microsoft.com/office/officeart/2005/8/layout/hierarchy1"/>
    <dgm:cxn modelId="{B7F198FD-09A6-4EB3-9CE7-BA5A98226E46}" type="presParOf" srcId="{F798933F-AE83-4FC3-A339-CBD104B4B227}" destId="{E1E686C7-ED8B-4CAE-8743-7435D6AF7A93}" srcOrd="1" destOrd="0" presId="urn:microsoft.com/office/officeart/2005/8/layout/hierarchy1"/>
    <dgm:cxn modelId="{16FD3D0A-6C32-445A-8862-0E6DB63D6F1F}" type="presParOf" srcId="{8D4AA568-9594-4F76-B9F7-B4ED970BD223}" destId="{7AB17908-BC6A-477C-8623-4F6B2348CD76}" srcOrd="1" destOrd="0" presId="urn:microsoft.com/office/officeart/2005/8/layout/hierarchy1"/>
    <dgm:cxn modelId="{18BA9BA8-0CB5-419B-B823-66F59D5DBFD3}" type="presParOf" srcId="{7AB17908-BC6A-477C-8623-4F6B2348CD76}" destId="{0BF32172-D552-4400-B9E2-14987A3CEA9C}" srcOrd="0" destOrd="0" presId="urn:microsoft.com/office/officeart/2005/8/layout/hierarchy1"/>
    <dgm:cxn modelId="{5E4FE7C4-515F-47E1-ADDD-D234AB317701}" type="presParOf" srcId="{7AB17908-BC6A-477C-8623-4F6B2348CD76}" destId="{E7B48F06-9BBE-4C49-9450-173BDC76164D}" srcOrd="1" destOrd="0" presId="urn:microsoft.com/office/officeart/2005/8/layout/hierarchy1"/>
    <dgm:cxn modelId="{00B267DE-48BF-417C-95CC-D48A6C3A4018}" type="presParOf" srcId="{E7B48F06-9BBE-4C49-9450-173BDC76164D}" destId="{BFBEABD2-E038-40C0-8652-99170F9F3AC3}" srcOrd="0" destOrd="0" presId="urn:microsoft.com/office/officeart/2005/8/layout/hierarchy1"/>
    <dgm:cxn modelId="{35BB8570-2B8F-4ABA-937C-04E5432422B7}" type="presParOf" srcId="{BFBEABD2-E038-40C0-8652-99170F9F3AC3}" destId="{8B3BA90D-2DF5-4430-8E6C-4AB4ACB9E97A}" srcOrd="0" destOrd="0" presId="urn:microsoft.com/office/officeart/2005/8/layout/hierarchy1"/>
    <dgm:cxn modelId="{658B2D53-A961-45A4-8E63-48F36536BCA3}" type="presParOf" srcId="{BFBEABD2-E038-40C0-8652-99170F9F3AC3}" destId="{C922DD76-B0DA-4FA9-BBD7-29257EA84C1C}" srcOrd="1" destOrd="0" presId="urn:microsoft.com/office/officeart/2005/8/layout/hierarchy1"/>
    <dgm:cxn modelId="{B63DD50C-6C79-43C7-80AC-6E2AFADAB908}" type="presParOf" srcId="{E7B48F06-9BBE-4C49-9450-173BDC76164D}" destId="{AA47B791-4EDC-40C6-AE6D-76B892905F97}" srcOrd="1" destOrd="0" presId="urn:microsoft.com/office/officeart/2005/8/layout/hierarchy1"/>
    <dgm:cxn modelId="{3AAD3074-A9EC-4EAC-AC45-BB62166F75F9}" type="presParOf" srcId="{7AB17908-BC6A-477C-8623-4F6B2348CD76}" destId="{E56F8C46-627D-4D68-9D07-17477C89DC3A}" srcOrd="2" destOrd="0" presId="urn:microsoft.com/office/officeart/2005/8/layout/hierarchy1"/>
    <dgm:cxn modelId="{EFB6B7DC-55F1-4E15-ADD7-59969B587021}" type="presParOf" srcId="{7AB17908-BC6A-477C-8623-4F6B2348CD76}" destId="{40176508-BFF0-493A-8652-BE5207F7CE6A}" srcOrd="3" destOrd="0" presId="urn:microsoft.com/office/officeart/2005/8/layout/hierarchy1"/>
    <dgm:cxn modelId="{481DD958-4A2F-4E39-BD3C-C6070B514F75}" type="presParOf" srcId="{40176508-BFF0-493A-8652-BE5207F7CE6A}" destId="{D824D822-066D-42E7-905F-02E8D029AE05}" srcOrd="0" destOrd="0" presId="urn:microsoft.com/office/officeart/2005/8/layout/hierarchy1"/>
    <dgm:cxn modelId="{69437256-BFD6-40C1-9123-42529DFD2DC9}" type="presParOf" srcId="{D824D822-066D-42E7-905F-02E8D029AE05}" destId="{07FFFBFA-FC9E-4F23-9B97-95AD5E6FEFDB}" srcOrd="0" destOrd="0" presId="urn:microsoft.com/office/officeart/2005/8/layout/hierarchy1"/>
    <dgm:cxn modelId="{055D1F3B-632F-46A2-9A28-1AB4631DA504}" type="presParOf" srcId="{D824D822-066D-42E7-905F-02E8D029AE05}" destId="{ED337932-0AFB-475C-9A97-2E0E25AEC8E7}" srcOrd="1" destOrd="0" presId="urn:microsoft.com/office/officeart/2005/8/layout/hierarchy1"/>
    <dgm:cxn modelId="{2529D19B-931D-47CA-96A5-331C8AF06AD9}" type="presParOf" srcId="{40176508-BFF0-493A-8652-BE5207F7CE6A}" destId="{931269AF-BBBA-4C5A-B467-A0D0FABCCC75}" srcOrd="1" destOrd="0" presId="urn:microsoft.com/office/officeart/2005/8/layout/hierarchy1"/>
    <dgm:cxn modelId="{514A4CA2-2135-4BC4-812A-689F4DA71FEB}" type="presParOf" srcId="{931269AF-BBBA-4C5A-B467-A0D0FABCCC75}" destId="{0F3C635F-8A9F-4AF9-B9CD-98B4D672A580}" srcOrd="0" destOrd="0" presId="urn:microsoft.com/office/officeart/2005/8/layout/hierarchy1"/>
    <dgm:cxn modelId="{BB50F98A-5D3A-45DA-AF26-B3732F8F9494}" type="presParOf" srcId="{931269AF-BBBA-4C5A-B467-A0D0FABCCC75}" destId="{AC9A79BC-9D40-463B-9643-64B064E7CD06}" srcOrd="1" destOrd="0" presId="urn:microsoft.com/office/officeart/2005/8/layout/hierarchy1"/>
    <dgm:cxn modelId="{564DCA77-3C84-464D-81CB-F4771D8146C8}" type="presParOf" srcId="{AC9A79BC-9D40-463B-9643-64B064E7CD06}" destId="{7D8298A2-0C97-41CB-B2D7-A14D54D455DB}" srcOrd="0" destOrd="0" presId="urn:microsoft.com/office/officeart/2005/8/layout/hierarchy1"/>
    <dgm:cxn modelId="{6747D731-6003-4992-951D-37C1A628C256}" type="presParOf" srcId="{7D8298A2-0C97-41CB-B2D7-A14D54D455DB}" destId="{CF813C25-3867-4DEA-BCBE-7EDE875AA416}" srcOrd="0" destOrd="0" presId="urn:microsoft.com/office/officeart/2005/8/layout/hierarchy1"/>
    <dgm:cxn modelId="{73685ED1-541C-4B9D-BBCB-BB6480EBEFAB}" type="presParOf" srcId="{7D8298A2-0C97-41CB-B2D7-A14D54D455DB}" destId="{B65986C0-2DF0-49E9-9587-D345FBA8BF83}" srcOrd="1" destOrd="0" presId="urn:microsoft.com/office/officeart/2005/8/layout/hierarchy1"/>
    <dgm:cxn modelId="{407428A6-A027-4E53-8012-2037C15DA6E1}" type="presParOf" srcId="{AC9A79BC-9D40-463B-9643-64B064E7CD06}" destId="{77878734-52CD-4282-B0B9-3118AE31367B}" srcOrd="1" destOrd="0" presId="urn:microsoft.com/office/officeart/2005/8/layout/hierarchy1"/>
    <dgm:cxn modelId="{19FADD2D-366D-4D3B-9ECB-382D82F18D52}" type="presParOf" srcId="{931269AF-BBBA-4C5A-B467-A0D0FABCCC75}" destId="{43EE01E5-D30B-42BC-89C2-CD80C90F6692}" srcOrd="2" destOrd="0" presId="urn:microsoft.com/office/officeart/2005/8/layout/hierarchy1"/>
    <dgm:cxn modelId="{56A76412-F57C-42F2-BDDA-C40E79095B83}" type="presParOf" srcId="{931269AF-BBBA-4C5A-B467-A0D0FABCCC75}" destId="{6462AD1C-ACC9-4D13-8261-63512F962FCC}" srcOrd="3" destOrd="0" presId="urn:microsoft.com/office/officeart/2005/8/layout/hierarchy1"/>
    <dgm:cxn modelId="{D965BB7A-8022-4961-962B-B92433C9E667}" type="presParOf" srcId="{6462AD1C-ACC9-4D13-8261-63512F962FCC}" destId="{EA74CBFD-24E5-4CE3-A070-1DFC67955225}" srcOrd="0" destOrd="0" presId="urn:microsoft.com/office/officeart/2005/8/layout/hierarchy1"/>
    <dgm:cxn modelId="{76F7B485-C1C3-4339-A166-6150C796CF09}" type="presParOf" srcId="{EA74CBFD-24E5-4CE3-A070-1DFC67955225}" destId="{82997A7E-E509-429A-B934-B197C976DE59}" srcOrd="0" destOrd="0" presId="urn:microsoft.com/office/officeart/2005/8/layout/hierarchy1"/>
    <dgm:cxn modelId="{16AE2414-3B41-4E8E-8BA4-FD7579018CDC}" type="presParOf" srcId="{EA74CBFD-24E5-4CE3-A070-1DFC67955225}" destId="{819D0C99-BCBC-4D0D-9B13-7EFE0C1143D6}" srcOrd="1" destOrd="0" presId="urn:microsoft.com/office/officeart/2005/8/layout/hierarchy1"/>
    <dgm:cxn modelId="{291F8882-4463-4DFD-A8F8-F1173239EF48}" type="presParOf" srcId="{6462AD1C-ACC9-4D13-8261-63512F962FCC}" destId="{3DEF22DC-F35C-4384-90A6-A6750E325810}" srcOrd="1" destOrd="0" presId="urn:microsoft.com/office/officeart/2005/8/layout/hierarchy1"/>
    <dgm:cxn modelId="{99E6CB75-74A8-4F97-9C4E-F08FFE8A2CEA}" type="presParOf" srcId="{931269AF-BBBA-4C5A-B467-A0D0FABCCC75}" destId="{B1023737-269B-4E2A-A6B9-2FE3CE4A5077}" srcOrd="4" destOrd="0" presId="urn:microsoft.com/office/officeart/2005/8/layout/hierarchy1"/>
    <dgm:cxn modelId="{48ADEA42-6529-47D4-938C-E8F98A88EED6}" type="presParOf" srcId="{931269AF-BBBA-4C5A-B467-A0D0FABCCC75}" destId="{5A9C857E-FCB4-4E2D-A9FB-0081EF28BE35}" srcOrd="5" destOrd="0" presId="urn:microsoft.com/office/officeart/2005/8/layout/hierarchy1"/>
    <dgm:cxn modelId="{281DA275-69C4-4342-9E84-8C888C502E94}" type="presParOf" srcId="{5A9C857E-FCB4-4E2D-A9FB-0081EF28BE35}" destId="{07CD60F7-4025-42EF-B80B-F2DACE051EAB}" srcOrd="0" destOrd="0" presId="urn:microsoft.com/office/officeart/2005/8/layout/hierarchy1"/>
    <dgm:cxn modelId="{188256B1-FA1C-46BB-95DF-FBAA4719AF24}" type="presParOf" srcId="{07CD60F7-4025-42EF-B80B-F2DACE051EAB}" destId="{53F4F11F-F210-4108-9692-32AA3602A39A}" srcOrd="0" destOrd="0" presId="urn:microsoft.com/office/officeart/2005/8/layout/hierarchy1"/>
    <dgm:cxn modelId="{2F42B3E5-12FB-4BC6-9112-746711B8736D}" type="presParOf" srcId="{07CD60F7-4025-42EF-B80B-F2DACE051EAB}" destId="{DC8BC01E-57A6-49CB-8284-C053BE08DEE8}" srcOrd="1" destOrd="0" presId="urn:microsoft.com/office/officeart/2005/8/layout/hierarchy1"/>
    <dgm:cxn modelId="{7ACD26CC-45DF-4962-88FD-F97EAA6B5DD1}" type="presParOf" srcId="{5A9C857E-FCB4-4E2D-A9FB-0081EF28BE35}" destId="{C031E0C6-465D-42D4-8D64-73E72185DA51}" srcOrd="1" destOrd="0" presId="urn:microsoft.com/office/officeart/2005/8/layout/hierarchy1"/>
    <dgm:cxn modelId="{82B8DF02-032C-42C8-98A5-891FB5073D7C}" type="presParOf" srcId="{931269AF-BBBA-4C5A-B467-A0D0FABCCC75}" destId="{06BC2F99-A0E8-49AD-BE97-C9DE21FF9396}" srcOrd="6" destOrd="0" presId="urn:microsoft.com/office/officeart/2005/8/layout/hierarchy1"/>
    <dgm:cxn modelId="{4708C820-53C9-4DD5-BE9C-20D40627390E}" type="presParOf" srcId="{931269AF-BBBA-4C5A-B467-A0D0FABCCC75}" destId="{774E005B-4952-48F6-A64D-948CF209D3DD}" srcOrd="7" destOrd="0" presId="urn:microsoft.com/office/officeart/2005/8/layout/hierarchy1"/>
    <dgm:cxn modelId="{481EA7CE-23D0-4BD7-97B1-7AD201FD44EF}" type="presParOf" srcId="{774E005B-4952-48F6-A64D-948CF209D3DD}" destId="{2BDFFC6D-A8E8-42FC-85CD-F1FB2588A84A}" srcOrd="0" destOrd="0" presId="urn:microsoft.com/office/officeart/2005/8/layout/hierarchy1"/>
    <dgm:cxn modelId="{31D78042-0348-477A-BC99-C736D02BAEFA}" type="presParOf" srcId="{2BDFFC6D-A8E8-42FC-85CD-F1FB2588A84A}" destId="{F38CE14B-073C-4FD2-8D9A-B646079838A1}" srcOrd="0" destOrd="0" presId="urn:microsoft.com/office/officeart/2005/8/layout/hierarchy1"/>
    <dgm:cxn modelId="{ABCCC4C0-5338-40B0-B666-A6E013E8B72B}" type="presParOf" srcId="{2BDFFC6D-A8E8-42FC-85CD-F1FB2588A84A}" destId="{D9607C7D-8CA1-49F8-9A0A-DD2C55C700ED}" srcOrd="1" destOrd="0" presId="urn:microsoft.com/office/officeart/2005/8/layout/hierarchy1"/>
    <dgm:cxn modelId="{C7CCB612-43AA-4E32-9230-E98C5EA262D1}" type="presParOf" srcId="{774E005B-4952-48F6-A64D-948CF209D3DD}" destId="{B4C60F29-8E69-404A-8AB9-A0CB58352388}" srcOrd="1" destOrd="0" presId="urn:microsoft.com/office/officeart/2005/8/layout/hierarchy1"/>
    <dgm:cxn modelId="{2E4A13EA-D10A-43D2-B63A-2941F3AE3A87}" type="presParOf" srcId="{7AB17908-BC6A-477C-8623-4F6B2348CD76}" destId="{69CF9261-9023-4BBC-B21D-7CD83B55C5FE}" srcOrd="4" destOrd="0" presId="urn:microsoft.com/office/officeart/2005/8/layout/hierarchy1"/>
    <dgm:cxn modelId="{92C786C3-313F-47CE-A351-612229E407D3}" type="presParOf" srcId="{7AB17908-BC6A-477C-8623-4F6B2348CD76}" destId="{BB64A14F-0DB7-4A9E-9931-BF3B159237E3}" srcOrd="5" destOrd="0" presId="urn:microsoft.com/office/officeart/2005/8/layout/hierarchy1"/>
    <dgm:cxn modelId="{1123E711-876A-4FFB-A2E3-B81FC8471B23}" type="presParOf" srcId="{BB64A14F-0DB7-4A9E-9931-BF3B159237E3}" destId="{7F6134B8-56FC-4389-9A3D-B2E49C2CFEE7}" srcOrd="0" destOrd="0" presId="urn:microsoft.com/office/officeart/2005/8/layout/hierarchy1"/>
    <dgm:cxn modelId="{164A9BAD-0799-4980-8ABC-96CA82FEE978}" type="presParOf" srcId="{7F6134B8-56FC-4389-9A3D-B2E49C2CFEE7}" destId="{A89FB679-6876-4FEF-AD2C-082029C72C7E}" srcOrd="0" destOrd="0" presId="urn:microsoft.com/office/officeart/2005/8/layout/hierarchy1"/>
    <dgm:cxn modelId="{844EA845-546D-43D6-9E5E-4CA77CCC3371}" type="presParOf" srcId="{7F6134B8-56FC-4389-9A3D-B2E49C2CFEE7}" destId="{F3FF1005-F56E-4561-A8D0-712EF3E96BE6}" srcOrd="1" destOrd="0" presId="urn:microsoft.com/office/officeart/2005/8/layout/hierarchy1"/>
    <dgm:cxn modelId="{57D252D3-095F-4179-8253-3EBE717451A8}" type="presParOf" srcId="{BB64A14F-0DB7-4A9E-9931-BF3B159237E3}" destId="{63F24267-E93D-46BB-A777-874A9B528EE1}" srcOrd="1" destOrd="0" presId="urn:microsoft.com/office/officeart/2005/8/layout/hierarchy1"/>
    <dgm:cxn modelId="{4268B7F1-0F1C-489B-9484-B3A129EF3E9F}" type="presParOf" srcId="{7AB17908-BC6A-477C-8623-4F6B2348CD76}" destId="{D58736CF-6205-4004-94C4-AB842E752B78}" srcOrd="6" destOrd="0" presId="urn:microsoft.com/office/officeart/2005/8/layout/hierarchy1"/>
    <dgm:cxn modelId="{C94BE954-AFE5-4A80-9A4F-EFA1222E4B4B}" type="presParOf" srcId="{7AB17908-BC6A-477C-8623-4F6B2348CD76}" destId="{74F82D79-C669-4006-9F56-1FE96BC2F75C}" srcOrd="7" destOrd="0" presId="urn:microsoft.com/office/officeart/2005/8/layout/hierarchy1"/>
    <dgm:cxn modelId="{DB86D5C2-D6BC-4119-A0DC-25D95432DFFB}" type="presParOf" srcId="{74F82D79-C669-4006-9F56-1FE96BC2F75C}" destId="{E501F538-C417-43F9-8174-AAA9500AC9FF}" srcOrd="0" destOrd="0" presId="urn:microsoft.com/office/officeart/2005/8/layout/hierarchy1"/>
    <dgm:cxn modelId="{28631E7B-8E88-4186-B8F1-67043B2B3A3B}" type="presParOf" srcId="{E501F538-C417-43F9-8174-AAA9500AC9FF}" destId="{219006F7-0DB2-4687-948E-884AFA311307}" srcOrd="0" destOrd="0" presId="urn:microsoft.com/office/officeart/2005/8/layout/hierarchy1"/>
    <dgm:cxn modelId="{67A3917D-3117-4D00-A686-84A54339697A}" type="presParOf" srcId="{E501F538-C417-43F9-8174-AAA9500AC9FF}" destId="{12922530-4143-4693-8F30-8BA344ADCDB9}" srcOrd="1" destOrd="0" presId="urn:microsoft.com/office/officeart/2005/8/layout/hierarchy1"/>
    <dgm:cxn modelId="{336D43EE-DB7F-44A8-B9E7-75270AA96267}" type="presParOf" srcId="{74F82D79-C669-4006-9F56-1FE96BC2F75C}" destId="{4BA00934-FFA0-4B8F-987C-33EF6D6D2189}" srcOrd="1" destOrd="0" presId="urn:microsoft.com/office/officeart/2005/8/layout/hierarchy1"/>
    <dgm:cxn modelId="{7621B5A4-2BFA-4D57-ABD9-C1858E9ACA0C}" type="presParOf" srcId="{7AB17908-BC6A-477C-8623-4F6B2348CD76}" destId="{88FD2042-7196-4166-91FB-9B8AE14E75AA}" srcOrd="8" destOrd="0" presId="urn:microsoft.com/office/officeart/2005/8/layout/hierarchy1"/>
    <dgm:cxn modelId="{3D7BBF73-0417-4ACA-AF9B-EECDA109CA74}" type="presParOf" srcId="{7AB17908-BC6A-477C-8623-4F6B2348CD76}" destId="{A27E78A4-BE18-4E75-A74E-09B028E068A5}" srcOrd="9" destOrd="0" presId="urn:microsoft.com/office/officeart/2005/8/layout/hierarchy1"/>
    <dgm:cxn modelId="{E8313DAC-A802-42F0-A5CB-0920B6D28FD1}" type="presParOf" srcId="{A27E78A4-BE18-4E75-A74E-09B028E068A5}" destId="{7A606896-2473-48D9-BB78-3F01AD63D42A}" srcOrd="0" destOrd="0" presId="urn:microsoft.com/office/officeart/2005/8/layout/hierarchy1"/>
    <dgm:cxn modelId="{A92EDF67-A323-4F70-89D6-8D6EA2123FE4}" type="presParOf" srcId="{7A606896-2473-48D9-BB78-3F01AD63D42A}" destId="{9FE687D2-51A9-4D75-BB89-C2D455D41C7F}" srcOrd="0" destOrd="0" presId="urn:microsoft.com/office/officeart/2005/8/layout/hierarchy1"/>
    <dgm:cxn modelId="{D99161A3-40D7-4313-8374-A89800F62C3E}" type="presParOf" srcId="{7A606896-2473-48D9-BB78-3F01AD63D42A}" destId="{6B534E04-1622-42CB-A0E7-F9D46296AA32}" srcOrd="1" destOrd="0" presId="urn:microsoft.com/office/officeart/2005/8/layout/hierarchy1"/>
    <dgm:cxn modelId="{D2BDCD2D-81FB-4A88-B424-74AC19168DAB}" type="presParOf" srcId="{A27E78A4-BE18-4E75-A74E-09B028E068A5}" destId="{03C87F92-E053-45A2-86E7-2CC353FD175B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9DDE8-C901-4C3F-B4B1-A6331CC09861}">
      <dsp:nvSpPr>
        <dsp:cNvPr id="0" name=""/>
        <dsp:cNvSpPr/>
      </dsp:nvSpPr>
      <dsp:spPr>
        <a:xfrm>
          <a:off x="10423987" y="1985851"/>
          <a:ext cx="91440" cy="322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AF39C-0FFB-4F9D-B4F6-8FB28C6F80EF}">
      <dsp:nvSpPr>
        <dsp:cNvPr id="0" name=""/>
        <dsp:cNvSpPr/>
      </dsp:nvSpPr>
      <dsp:spPr>
        <a:xfrm>
          <a:off x="7263928" y="960667"/>
          <a:ext cx="3205778" cy="32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62"/>
              </a:lnTo>
              <a:lnTo>
                <a:pt x="3205778" y="219462"/>
              </a:lnTo>
              <a:lnTo>
                <a:pt x="3205778" y="3220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5811A-EE51-4867-AFDF-A20CACFB133D}">
      <dsp:nvSpPr>
        <dsp:cNvPr id="0" name=""/>
        <dsp:cNvSpPr/>
      </dsp:nvSpPr>
      <dsp:spPr>
        <a:xfrm>
          <a:off x="4638845" y="1985851"/>
          <a:ext cx="3950082" cy="32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62"/>
              </a:lnTo>
              <a:lnTo>
                <a:pt x="3950082" y="219462"/>
              </a:lnTo>
              <a:lnTo>
                <a:pt x="3950082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8E33-0440-4CED-9CDF-159DC993087D}">
      <dsp:nvSpPr>
        <dsp:cNvPr id="0" name=""/>
        <dsp:cNvSpPr/>
      </dsp:nvSpPr>
      <dsp:spPr>
        <a:xfrm>
          <a:off x="4638845" y="1985851"/>
          <a:ext cx="2200486" cy="32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62"/>
              </a:lnTo>
              <a:lnTo>
                <a:pt x="2200486" y="219462"/>
              </a:lnTo>
              <a:lnTo>
                <a:pt x="2200486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D4A75-FD18-46E7-A5D6-19A5FE9286B6}">
      <dsp:nvSpPr>
        <dsp:cNvPr id="0" name=""/>
        <dsp:cNvSpPr/>
      </dsp:nvSpPr>
      <dsp:spPr>
        <a:xfrm>
          <a:off x="4638845" y="1985851"/>
          <a:ext cx="199005" cy="32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62"/>
              </a:lnTo>
              <a:lnTo>
                <a:pt x="199005" y="219462"/>
              </a:lnTo>
              <a:lnTo>
                <a:pt x="199005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7BF99-8BDB-4436-8C66-A1C10DF119A3}">
      <dsp:nvSpPr>
        <dsp:cNvPr id="0" name=""/>
        <dsp:cNvSpPr/>
      </dsp:nvSpPr>
      <dsp:spPr>
        <a:xfrm>
          <a:off x="3035132" y="3011035"/>
          <a:ext cx="2348540" cy="32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62"/>
              </a:lnTo>
              <a:lnTo>
                <a:pt x="2348540" y="219462"/>
              </a:lnTo>
              <a:lnTo>
                <a:pt x="2348540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5E91A-3432-42E1-AA0B-CD08532808C7}">
      <dsp:nvSpPr>
        <dsp:cNvPr id="0" name=""/>
        <dsp:cNvSpPr/>
      </dsp:nvSpPr>
      <dsp:spPr>
        <a:xfrm>
          <a:off x="3035132" y="3011035"/>
          <a:ext cx="995162" cy="32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62"/>
              </a:lnTo>
              <a:lnTo>
                <a:pt x="995162" y="219462"/>
              </a:lnTo>
              <a:lnTo>
                <a:pt x="995162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869B7-238C-42C1-B3E5-89024FF7919C}">
      <dsp:nvSpPr>
        <dsp:cNvPr id="0" name=""/>
        <dsp:cNvSpPr/>
      </dsp:nvSpPr>
      <dsp:spPr>
        <a:xfrm>
          <a:off x="2358443" y="3011035"/>
          <a:ext cx="676689" cy="322042"/>
        </a:xfrm>
        <a:custGeom>
          <a:avLst/>
          <a:gdLst/>
          <a:ahLst/>
          <a:cxnLst/>
          <a:rect l="0" t="0" r="0" b="0"/>
          <a:pathLst>
            <a:path>
              <a:moveTo>
                <a:pt x="676689" y="0"/>
              </a:moveTo>
              <a:lnTo>
                <a:pt x="676689" y="219462"/>
              </a:lnTo>
              <a:lnTo>
                <a:pt x="0" y="219462"/>
              </a:lnTo>
              <a:lnTo>
                <a:pt x="0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1F9EA-1175-4B43-9A29-D2393810F738}">
      <dsp:nvSpPr>
        <dsp:cNvPr id="0" name=""/>
        <dsp:cNvSpPr/>
      </dsp:nvSpPr>
      <dsp:spPr>
        <a:xfrm>
          <a:off x="686591" y="3011035"/>
          <a:ext cx="2348540" cy="322042"/>
        </a:xfrm>
        <a:custGeom>
          <a:avLst/>
          <a:gdLst/>
          <a:ahLst/>
          <a:cxnLst/>
          <a:rect l="0" t="0" r="0" b="0"/>
          <a:pathLst>
            <a:path>
              <a:moveTo>
                <a:pt x="2348540" y="0"/>
              </a:moveTo>
              <a:lnTo>
                <a:pt x="2348540" y="219462"/>
              </a:lnTo>
              <a:lnTo>
                <a:pt x="0" y="219462"/>
              </a:lnTo>
              <a:lnTo>
                <a:pt x="0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3DC8D-3BDE-490D-8318-7FA3B24F87AB}">
      <dsp:nvSpPr>
        <dsp:cNvPr id="0" name=""/>
        <dsp:cNvSpPr/>
      </dsp:nvSpPr>
      <dsp:spPr>
        <a:xfrm>
          <a:off x="3035132" y="1985851"/>
          <a:ext cx="1603713" cy="322042"/>
        </a:xfrm>
        <a:custGeom>
          <a:avLst/>
          <a:gdLst/>
          <a:ahLst/>
          <a:cxnLst/>
          <a:rect l="0" t="0" r="0" b="0"/>
          <a:pathLst>
            <a:path>
              <a:moveTo>
                <a:pt x="1603713" y="0"/>
              </a:moveTo>
              <a:lnTo>
                <a:pt x="1603713" y="219462"/>
              </a:lnTo>
              <a:lnTo>
                <a:pt x="0" y="219462"/>
              </a:lnTo>
              <a:lnTo>
                <a:pt x="0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39BA6-B235-47D3-A1CF-C24A169161D9}">
      <dsp:nvSpPr>
        <dsp:cNvPr id="0" name=""/>
        <dsp:cNvSpPr/>
      </dsp:nvSpPr>
      <dsp:spPr>
        <a:xfrm>
          <a:off x="1086530" y="1985851"/>
          <a:ext cx="3552314" cy="322042"/>
        </a:xfrm>
        <a:custGeom>
          <a:avLst/>
          <a:gdLst/>
          <a:ahLst/>
          <a:cxnLst/>
          <a:rect l="0" t="0" r="0" b="0"/>
          <a:pathLst>
            <a:path>
              <a:moveTo>
                <a:pt x="3552314" y="0"/>
              </a:moveTo>
              <a:lnTo>
                <a:pt x="3552314" y="219462"/>
              </a:lnTo>
              <a:lnTo>
                <a:pt x="0" y="219462"/>
              </a:lnTo>
              <a:lnTo>
                <a:pt x="0" y="322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9D5AE-91C5-4987-9DBE-1F2680CB05CC}">
      <dsp:nvSpPr>
        <dsp:cNvPr id="0" name=""/>
        <dsp:cNvSpPr/>
      </dsp:nvSpPr>
      <dsp:spPr>
        <a:xfrm>
          <a:off x="4638845" y="960667"/>
          <a:ext cx="2625083" cy="322042"/>
        </a:xfrm>
        <a:custGeom>
          <a:avLst/>
          <a:gdLst/>
          <a:ahLst/>
          <a:cxnLst/>
          <a:rect l="0" t="0" r="0" b="0"/>
          <a:pathLst>
            <a:path>
              <a:moveTo>
                <a:pt x="2625083" y="0"/>
              </a:moveTo>
              <a:lnTo>
                <a:pt x="2625083" y="219462"/>
              </a:lnTo>
              <a:lnTo>
                <a:pt x="0" y="219462"/>
              </a:lnTo>
              <a:lnTo>
                <a:pt x="0" y="3220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B4373-9310-449F-8263-568FAC0869E8}">
      <dsp:nvSpPr>
        <dsp:cNvPr id="0" name=""/>
        <dsp:cNvSpPr/>
      </dsp:nvSpPr>
      <dsp:spPr>
        <a:xfrm>
          <a:off x="5125581" y="257525"/>
          <a:ext cx="4276695" cy="70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3C42E-1DFA-4B11-A65A-940E177B68B1}">
      <dsp:nvSpPr>
        <dsp:cNvPr id="0" name=""/>
        <dsp:cNvSpPr/>
      </dsp:nvSpPr>
      <dsp:spPr>
        <a:xfrm>
          <a:off x="5248615" y="374408"/>
          <a:ext cx="4276695" cy="703141"/>
        </a:xfrm>
        <a:prstGeom prst="roundRect">
          <a:avLst>
            <a:gd name="adj" fmla="val 10000"/>
          </a:avLst>
        </a:prstGeom>
        <a:solidFill>
          <a:srgbClr val="E4F8E4">
            <a:alpha val="89804"/>
          </a:srgb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работа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9209" y="395002"/>
        <a:ext cx="4235507" cy="661953"/>
      </dsp:txXfrm>
    </dsp:sp>
    <dsp:sp modelId="{7D4A81D1-DA92-49EF-861C-FDEFBA146F8C}">
      <dsp:nvSpPr>
        <dsp:cNvPr id="0" name=""/>
        <dsp:cNvSpPr/>
      </dsp:nvSpPr>
      <dsp:spPr>
        <a:xfrm>
          <a:off x="2951001" y="1282709"/>
          <a:ext cx="3375688" cy="70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545BC-E47C-4A6D-BC97-51C2372602A1}">
      <dsp:nvSpPr>
        <dsp:cNvPr id="0" name=""/>
        <dsp:cNvSpPr/>
      </dsp:nvSpPr>
      <dsp:spPr>
        <a:xfrm>
          <a:off x="3074035" y="1399592"/>
          <a:ext cx="3375688" cy="703141"/>
        </a:xfrm>
        <a:prstGeom prst="roundRect">
          <a:avLst>
            <a:gd name="adj" fmla="val 10000"/>
          </a:avLst>
        </a:prstGeom>
        <a:solidFill>
          <a:srgbClr val="99FF99">
            <a:alpha val="89804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ФОП ДО (п.27)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629" y="1420186"/>
        <a:ext cx="3334500" cy="661953"/>
      </dsp:txXfrm>
    </dsp:sp>
    <dsp:sp modelId="{D2D09826-527B-4AB2-AFC1-E387B8912B2E}">
      <dsp:nvSpPr>
        <dsp:cNvPr id="0" name=""/>
        <dsp:cNvSpPr/>
      </dsp:nvSpPr>
      <dsp:spPr>
        <a:xfrm>
          <a:off x="6239" y="2307893"/>
          <a:ext cx="2160582" cy="70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9A1FB-35A6-4111-9730-4DE982754095}">
      <dsp:nvSpPr>
        <dsp:cNvPr id="0" name=""/>
        <dsp:cNvSpPr/>
      </dsp:nvSpPr>
      <dsp:spPr>
        <a:xfrm>
          <a:off x="129273" y="2424776"/>
          <a:ext cx="2160582" cy="703141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867" y="2445370"/>
        <a:ext cx="2119394" cy="661953"/>
      </dsp:txXfrm>
    </dsp:sp>
    <dsp:sp modelId="{AE009639-704F-44CE-8F78-83C63D867169}">
      <dsp:nvSpPr>
        <dsp:cNvPr id="0" name=""/>
        <dsp:cNvSpPr/>
      </dsp:nvSpPr>
      <dsp:spPr>
        <a:xfrm>
          <a:off x="2412890" y="2307893"/>
          <a:ext cx="1244483" cy="70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73B50-66DB-479C-84CF-8DA3888EE265}">
      <dsp:nvSpPr>
        <dsp:cNvPr id="0" name=""/>
        <dsp:cNvSpPr/>
      </dsp:nvSpPr>
      <dsp:spPr>
        <a:xfrm>
          <a:off x="2535925" y="2424776"/>
          <a:ext cx="1244483" cy="703141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6519" y="2445370"/>
        <a:ext cx="1203295" cy="661953"/>
      </dsp:txXfrm>
    </dsp:sp>
    <dsp:sp modelId="{78A487C8-E3BE-46B9-B6D4-FA0F54A6D7E2}">
      <dsp:nvSpPr>
        <dsp:cNvPr id="0" name=""/>
        <dsp:cNvSpPr/>
      </dsp:nvSpPr>
      <dsp:spPr>
        <a:xfrm>
          <a:off x="132936" y="3333077"/>
          <a:ext cx="1107309" cy="2165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63FF5-4C68-4376-991D-CE8BA7C19DAA}">
      <dsp:nvSpPr>
        <dsp:cNvPr id="0" name=""/>
        <dsp:cNvSpPr/>
      </dsp:nvSpPr>
      <dsp:spPr>
        <a:xfrm>
          <a:off x="255970" y="3449960"/>
          <a:ext cx="1107309" cy="2165971"/>
        </a:xfrm>
        <a:prstGeom prst="roundRect">
          <a:avLst>
            <a:gd name="adj" fmla="val 10000"/>
          </a:avLst>
        </a:prstGeom>
        <a:solidFill>
          <a:srgbClr val="99FF99">
            <a:alpha val="89804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402" y="3482392"/>
        <a:ext cx="1042445" cy="2101107"/>
      </dsp:txXfrm>
    </dsp:sp>
    <dsp:sp modelId="{25E69B06-446A-4116-96C1-34E22FB65911}">
      <dsp:nvSpPr>
        <dsp:cNvPr id="0" name=""/>
        <dsp:cNvSpPr/>
      </dsp:nvSpPr>
      <dsp:spPr>
        <a:xfrm>
          <a:off x="1486314" y="3333077"/>
          <a:ext cx="1744256" cy="258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969C1-15DB-486F-9D81-F17D6510B24C}">
      <dsp:nvSpPr>
        <dsp:cNvPr id="0" name=""/>
        <dsp:cNvSpPr/>
      </dsp:nvSpPr>
      <dsp:spPr>
        <a:xfrm>
          <a:off x="1609349" y="3449960"/>
          <a:ext cx="1744256" cy="2589283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по индивидуальному плану на основании медицинского заключения (дети, находящиеся под диспансерным наблюдением, в том числе часто болеющие дети)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437" y="3501048"/>
        <a:ext cx="1642080" cy="2487107"/>
      </dsp:txXfrm>
    </dsp:sp>
    <dsp:sp modelId="{CC5B3459-DB2F-41C3-B5D6-7EA792361529}">
      <dsp:nvSpPr>
        <dsp:cNvPr id="0" name=""/>
        <dsp:cNvSpPr/>
      </dsp:nvSpPr>
      <dsp:spPr>
        <a:xfrm>
          <a:off x="3476639" y="3333077"/>
          <a:ext cx="1107309" cy="2506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9FEA6-79DD-4607-8FB0-5A92A978AF1E}">
      <dsp:nvSpPr>
        <dsp:cNvPr id="0" name=""/>
        <dsp:cNvSpPr/>
      </dsp:nvSpPr>
      <dsp:spPr>
        <a:xfrm>
          <a:off x="3599674" y="3449960"/>
          <a:ext cx="1107309" cy="2506488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2106" y="3482392"/>
        <a:ext cx="1042445" cy="2441624"/>
      </dsp:txXfrm>
    </dsp:sp>
    <dsp:sp modelId="{F4313E6F-A266-4D2D-902D-63C7C6130519}">
      <dsp:nvSpPr>
        <dsp:cNvPr id="0" name=""/>
        <dsp:cNvSpPr/>
      </dsp:nvSpPr>
      <dsp:spPr>
        <a:xfrm>
          <a:off x="4830018" y="3333077"/>
          <a:ext cx="1107309" cy="198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8E830-C715-48BE-9F75-F695FC5C939B}">
      <dsp:nvSpPr>
        <dsp:cNvPr id="0" name=""/>
        <dsp:cNvSpPr/>
      </dsp:nvSpPr>
      <dsp:spPr>
        <a:xfrm>
          <a:off x="4953052" y="3449960"/>
          <a:ext cx="1107309" cy="1980595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5484" y="3482392"/>
        <a:ext cx="1042445" cy="1915731"/>
      </dsp:txXfrm>
    </dsp:sp>
    <dsp:sp modelId="{59A5AC52-D1EE-4C9F-91EB-EDF48FF70220}">
      <dsp:nvSpPr>
        <dsp:cNvPr id="0" name=""/>
        <dsp:cNvSpPr/>
      </dsp:nvSpPr>
      <dsp:spPr>
        <a:xfrm>
          <a:off x="3903442" y="2307893"/>
          <a:ext cx="1868817" cy="70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B0E56-CCB5-435D-ABD5-0760205ADED2}">
      <dsp:nvSpPr>
        <dsp:cNvPr id="0" name=""/>
        <dsp:cNvSpPr/>
      </dsp:nvSpPr>
      <dsp:spPr>
        <a:xfrm>
          <a:off x="4026476" y="2424776"/>
          <a:ext cx="1868817" cy="703141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7070" y="2445370"/>
        <a:ext cx="1827629" cy="661953"/>
      </dsp:txXfrm>
    </dsp:sp>
    <dsp:sp modelId="{0D6D1FC2-A3E8-4020-817F-45A1B63DCBF3}">
      <dsp:nvSpPr>
        <dsp:cNvPr id="0" name=""/>
        <dsp:cNvSpPr/>
      </dsp:nvSpPr>
      <dsp:spPr>
        <a:xfrm>
          <a:off x="6018328" y="2307893"/>
          <a:ext cx="1642007" cy="70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6480-1805-47F7-AF0E-8A78EBA1ECB2}">
      <dsp:nvSpPr>
        <dsp:cNvPr id="0" name=""/>
        <dsp:cNvSpPr/>
      </dsp:nvSpPr>
      <dsp:spPr>
        <a:xfrm>
          <a:off x="6141363" y="2424776"/>
          <a:ext cx="1642007" cy="703141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положении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1957" y="2445370"/>
        <a:ext cx="1600819" cy="661953"/>
      </dsp:txXfrm>
    </dsp:sp>
    <dsp:sp modelId="{D72C9C73-9A20-4556-9EC3-08230B0122B7}">
      <dsp:nvSpPr>
        <dsp:cNvPr id="0" name=""/>
        <dsp:cNvSpPr/>
      </dsp:nvSpPr>
      <dsp:spPr>
        <a:xfrm>
          <a:off x="7906404" y="2307893"/>
          <a:ext cx="1365046" cy="70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0BCCB-E443-4158-938B-F2E68DB2E7A6}">
      <dsp:nvSpPr>
        <dsp:cNvPr id="0" name=""/>
        <dsp:cNvSpPr/>
      </dsp:nvSpPr>
      <dsp:spPr>
        <a:xfrm>
          <a:off x="8029439" y="2424776"/>
          <a:ext cx="1365046" cy="703141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rnd" cmpd="sng" algn="ctr">
          <a:solidFill>
            <a:srgbClr val="60D6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50033" y="2445370"/>
        <a:ext cx="1323858" cy="661953"/>
      </dsp:txXfrm>
    </dsp:sp>
    <dsp:sp modelId="{F93CE1BC-ED27-49C5-85F4-2E0BC538777C}">
      <dsp:nvSpPr>
        <dsp:cNvPr id="0" name=""/>
        <dsp:cNvSpPr/>
      </dsp:nvSpPr>
      <dsp:spPr>
        <a:xfrm>
          <a:off x="9362558" y="1282709"/>
          <a:ext cx="2214298" cy="70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ED59E-5D80-4E1C-87CB-91495B4DED2A}">
      <dsp:nvSpPr>
        <dsp:cNvPr id="0" name=""/>
        <dsp:cNvSpPr/>
      </dsp:nvSpPr>
      <dsp:spPr>
        <a:xfrm>
          <a:off x="9485592" y="1399592"/>
          <a:ext cx="2214298" cy="703141"/>
        </a:xfrm>
        <a:prstGeom prst="roundRect">
          <a:avLst>
            <a:gd name="adj" fmla="val 10000"/>
          </a:avLst>
        </a:prstGeom>
        <a:solidFill>
          <a:srgbClr val="66FFFF">
            <a:alpha val="89804"/>
          </a:srgb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ДО (п.2.11.2)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6186" y="1420186"/>
        <a:ext cx="2173110" cy="661953"/>
      </dsp:txXfrm>
    </dsp:sp>
    <dsp:sp modelId="{79AFE25E-B134-402D-B63A-650EE9D08D3E}">
      <dsp:nvSpPr>
        <dsp:cNvPr id="0" name=""/>
        <dsp:cNvSpPr/>
      </dsp:nvSpPr>
      <dsp:spPr>
        <a:xfrm>
          <a:off x="9517520" y="2307893"/>
          <a:ext cx="1904373" cy="2843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D199E-F647-4F54-B380-28183967FCC4}">
      <dsp:nvSpPr>
        <dsp:cNvPr id="0" name=""/>
        <dsp:cNvSpPr/>
      </dsp:nvSpPr>
      <dsp:spPr>
        <a:xfrm>
          <a:off x="9640555" y="2424776"/>
          <a:ext cx="1904373" cy="2843476"/>
        </a:xfrm>
        <a:prstGeom prst="roundRect">
          <a:avLst>
            <a:gd name="adj" fmla="val 10000"/>
          </a:avLst>
        </a:prstGeom>
        <a:solidFill>
          <a:srgbClr val="66FFFF">
            <a:alpha val="90000"/>
          </a:srgb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 ограниченными возможностями здоровья и инвалидностью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96332" y="2480553"/>
        <a:ext cx="1792819" cy="2731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77B25-8F75-448B-A0C1-26443EB1E090}">
      <dsp:nvSpPr>
        <dsp:cNvPr id="0" name=""/>
        <dsp:cNvSpPr/>
      </dsp:nvSpPr>
      <dsp:spPr>
        <a:xfrm>
          <a:off x="0" y="514358"/>
          <a:ext cx="8128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6C8A4-0609-4755-90F9-493B3ABBD9E0}">
      <dsp:nvSpPr>
        <dsp:cNvPr id="0" name=""/>
        <dsp:cNvSpPr/>
      </dsp:nvSpPr>
      <dsp:spPr>
        <a:xfrm>
          <a:off x="406400" y="56798"/>
          <a:ext cx="5689600" cy="9151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педагогическое и психологическое обследование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51072" y="101470"/>
        <a:ext cx="5600256" cy="825776"/>
      </dsp:txXfrm>
    </dsp:sp>
    <dsp:sp modelId="{75E78718-A9D6-4185-8A18-DF5B97BDB4E2}">
      <dsp:nvSpPr>
        <dsp:cNvPr id="0" name=""/>
        <dsp:cNvSpPr/>
      </dsp:nvSpPr>
      <dsp:spPr>
        <a:xfrm>
          <a:off x="0" y="1920519"/>
          <a:ext cx="8128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198C6-B201-4983-80D8-CE9FE0E5E9FD}">
      <dsp:nvSpPr>
        <dsp:cNvPr id="0" name=""/>
        <dsp:cNvSpPr/>
      </dsp:nvSpPr>
      <dsp:spPr>
        <a:xfrm>
          <a:off x="406400" y="1462958"/>
          <a:ext cx="5689600" cy="9151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проведение индивидуальных и групповых коррекционно-развивающих занятий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51072" y="1507630"/>
        <a:ext cx="5600256" cy="825776"/>
      </dsp:txXfrm>
    </dsp:sp>
    <dsp:sp modelId="{9EABCB0A-75CE-4EC4-8056-DD042379124F}">
      <dsp:nvSpPr>
        <dsp:cNvPr id="0" name=""/>
        <dsp:cNvSpPr/>
      </dsp:nvSpPr>
      <dsp:spPr>
        <a:xfrm>
          <a:off x="0" y="3326679"/>
          <a:ext cx="8128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09823-421D-494D-8DC4-9CD91A2E7973}">
      <dsp:nvSpPr>
        <dsp:cNvPr id="0" name=""/>
        <dsp:cNvSpPr/>
      </dsp:nvSpPr>
      <dsp:spPr>
        <a:xfrm>
          <a:off x="406400" y="2869119"/>
          <a:ext cx="5689600" cy="9151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мониторинг динамики  развития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51072" y="2913791"/>
        <a:ext cx="56002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D2042-7196-4166-91FB-9B8AE14E75AA}">
      <dsp:nvSpPr>
        <dsp:cNvPr id="0" name=""/>
        <dsp:cNvSpPr/>
      </dsp:nvSpPr>
      <dsp:spPr>
        <a:xfrm>
          <a:off x="6349802" y="936924"/>
          <a:ext cx="4271452" cy="869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824"/>
              </a:lnTo>
              <a:lnTo>
                <a:pt x="4271452" y="705824"/>
              </a:lnTo>
              <a:lnTo>
                <a:pt x="4271452" y="8697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736CF-6205-4004-94C4-AB842E752B78}">
      <dsp:nvSpPr>
        <dsp:cNvPr id="0" name=""/>
        <dsp:cNvSpPr/>
      </dsp:nvSpPr>
      <dsp:spPr>
        <a:xfrm>
          <a:off x="6349802" y="936924"/>
          <a:ext cx="2108562" cy="869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824"/>
              </a:lnTo>
              <a:lnTo>
                <a:pt x="2108562" y="705824"/>
              </a:lnTo>
              <a:lnTo>
                <a:pt x="2108562" y="8697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F9261-9023-4BBC-B21D-7CD83B55C5FE}">
      <dsp:nvSpPr>
        <dsp:cNvPr id="0" name=""/>
        <dsp:cNvSpPr/>
      </dsp:nvSpPr>
      <dsp:spPr>
        <a:xfrm>
          <a:off x="6249754" y="936924"/>
          <a:ext cx="91440" cy="869761"/>
        </a:xfrm>
        <a:custGeom>
          <a:avLst/>
          <a:gdLst/>
          <a:ahLst/>
          <a:cxnLst/>
          <a:rect l="0" t="0" r="0" b="0"/>
          <a:pathLst>
            <a:path>
              <a:moveTo>
                <a:pt x="100047" y="0"/>
              </a:moveTo>
              <a:lnTo>
                <a:pt x="100047" y="705824"/>
              </a:lnTo>
              <a:lnTo>
                <a:pt x="45720" y="705824"/>
              </a:lnTo>
              <a:lnTo>
                <a:pt x="45720" y="8697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C2F99-A0E8-49AD-BE97-C9DE21FF9396}">
      <dsp:nvSpPr>
        <dsp:cNvPr id="0" name=""/>
        <dsp:cNvSpPr/>
      </dsp:nvSpPr>
      <dsp:spPr>
        <a:xfrm>
          <a:off x="4132583" y="2930406"/>
          <a:ext cx="3244335" cy="514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32"/>
              </a:lnTo>
              <a:lnTo>
                <a:pt x="3244335" y="350732"/>
              </a:lnTo>
              <a:lnTo>
                <a:pt x="3244335" y="51466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3737-269B-4E2A-A6B9-2FE3CE4A5077}">
      <dsp:nvSpPr>
        <dsp:cNvPr id="0" name=""/>
        <dsp:cNvSpPr/>
      </dsp:nvSpPr>
      <dsp:spPr>
        <a:xfrm>
          <a:off x="4132583" y="2930406"/>
          <a:ext cx="1081445" cy="514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32"/>
              </a:lnTo>
              <a:lnTo>
                <a:pt x="1081445" y="350732"/>
              </a:lnTo>
              <a:lnTo>
                <a:pt x="1081445" y="51466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E01E5-D30B-42BC-89C2-CD80C90F6692}">
      <dsp:nvSpPr>
        <dsp:cNvPr id="0" name=""/>
        <dsp:cNvSpPr/>
      </dsp:nvSpPr>
      <dsp:spPr>
        <a:xfrm>
          <a:off x="3051138" y="2930406"/>
          <a:ext cx="1081445" cy="514669"/>
        </a:xfrm>
        <a:custGeom>
          <a:avLst/>
          <a:gdLst/>
          <a:ahLst/>
          <a:cxnLst/>
          <a:rect l="0" t="0" r="0" b="0"/>
          <a:pathLst>
            <a:path>
              <a:moveTo>
                <a:pt x="1081445" y="0"/>
              </a:moveTo>
              <a:lnTo>
                <a:pt x="1081445" y="350732"/>
              </a:lnTo>
              <a:lnTo>
                <a:pt x="0" y="350732"/>
              </a:lnTo>
              <a:lnTo>
                <a:pt x="0" y="51466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C635F-8A9F-4AF9-B9CD-98B4D672A580}">
      <dsp:nvSpPr>
        <dsp:cNvPr id="0" name=""/>
        <dsp:cNvSpPr/>
      </dsp:nvSpPr>
      <dsp:spPr>
        <a:xfrm>
          <a:off x="888248" y="2930406"/>
          <a:ext cx="3244335" cy="514669"/>
        </a:xfrm>
        <a:custGeom>
          <a:avLst/>
          <a:gdLst/>
          <a:ahLst/>
          <a:cxnLst/>
          <a:rect l="0" t="0" r="0" b="0"/>
          <a:pathLst>
            <a:path>
              <a:moveTo>
                <a:pt x="3244335" y="0"/>
              </a:moveTo>
              <a:lnTo>
                <a:pt x="3244335" y="350732"/>
              </a:lnTo>
              <a:lnTo>
                <a:pt x="0" y="350732"/>
              </a:lnTo>
              <a:lnTo>
                <a:pt x="0" y="51466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F8C46-627D-4D68-9D07-17477C89DC3A}">
      <dsp:nvSpPr>
        <dsp:cNvPr id="0" name=""/>
        <dsp:cNvSpPr/>
      </dsp:nvSpPr>
      <dsp:spPr>
        <a:xfrm>
          <a:off x="4132583" y="936924"/>
          <a:ext cx="2217218" cy="869761"/>
        </a:xfrm>
        <a:custGeom>
          <a:avLst/>
          <a:gdLst/>
          <a:ahLst/>
          <a:cxnLst/>
          <a:rect l="0" t="0" r="0" b="0"/>
          <a:pathLst>
            <a:path>
              <a:moveTo>
                <a:pt x="2217218" y="0"/>
              </a:moveTo>
              <a:lnTo>
                <a:pt x="2217218" y="705824"/>
              </a:lnTo>
              <a:lnTo>
                <a:pt x="0" y="705824"/>
              </a:lnTo>
              <a:lnTo>
                <a:pt x="0" y="8697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32172-D552-4400-B9E2-14987A3CEA9C}">
      <dsp:nvSpPr>
        <dsp:cNvPr id="0" name=""/>
        <dsp:cNvSpPr/>
      </dsp:nvSpPr>
      <dsp:spPr>
        <a:xfrm>
          <a:off x="1969693" y="936924"/>
          <a:ext cx="4380108" cy="869761"/>
        </a:xfrm>
        <a:custGeom>
          <a:avLst/>
          <a:gdLst/>
          <a:ahLst/>
          <a:cxnLst/>
          <a:rect l="0" t="0" r="0" b="0"/>
          <a:pathLst>
            <a:path>
              <a:moveTo>
                <a:pt x="4380108" y="0"/>
              </a:moveTo>
              <a:lnTo>
                <a:pt x="4380108" y="705824"/>
              </a:lnTo>
              <a:lnTo>
                <a:pt x="0" y="705824"/>
              </a:lnTo>
              <a:lnTo>
                <a:pt x="0" y="8697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6571-36E1-422A-A0C1-D4C5F2F501E9}">
      <dsp:nvSpPr>
        <dsp:cNvPr id="0" name=""/>
        <dsp:cNvSpPr/>
      </dsp:nvSpPr>
      <dsp:spPr>
        <a:xfrm>
          <a:off x="4702835" y="-186795"/>
          <a:ext cx="3293932" cy="1123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686C7-ED8B-4CAE-8743-7435D6AF7A93}">
      <dsp:nvSpPr>
        <dsp:cNvPr id="0" name=""/>
        <dsp:cNvSpPr/>
      </dsp:nvSpPr>
      <dsp:spPr>
        <a:xfrm>
          <a:off x="4899462" y="0"/>
          <a:ext cx="3293932" cy="112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2375" y="32913"/>
        <a:ext cx="3228106" cy="1057893"/>
      </dsp:txXfrm>
    </dsp:sp>
    <dsp:sp modelId="{8B3BA90D-2DF5-4430-8E6C-4AB4ACB9E97A}">
      <dsp:nvSpPr>
        <dsp:cNvPr id="0" name=""/>
        <dsp:cNvSpPr/>
      </dsp:nvSpPr>
      <dsp:spPr>
        <a:xfrm>
          <a:off x="1084874" y="1806686"/>
          <a:ext cx="1769637" cy="1123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2DD76-B0DA-4FA9-BBD7-29257EA84C1C}">
      <dsp:nvSpPr>
        <dsp:cNvPr id="0" name=""/>
        <dsp:cNvSpPr/>
      </dsp:nvSpPr>
      <dsp:spPr>
        <a:xfrm>
          <a:off x="1281501" y="1993481"/>
          <a:ext cx="1769637" cy="112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414" y="2026394"/>
        <a:ext cx="1703811" cy="1057893"/>
      </dsp:txXfrm>
    </dsp:sp>
    <dsp:sp modelId="{07FFFBFA-FC9E-4F23-9B97-95AD5E6FEFDB}">
      <dsp:nvSpPr>
        <dsp:cNvPr id="0" name=""/>
        <dsp:cNvSpPr/>
      </dsp:nvSpPr>
      <dsp:spPr>
        <a:xfrm>
          <a:off x="3247765" y="1806686"/>
          <a:ext cx="1769637" cy="1123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37932-0AFB-475C-9A97-2E0E25AEC8E7}">
      <dsp:nvSpPr>
        <dsp:cNvPr id="0" name=""/>
        <dsp:cNvSpPr/>
      </dsp:nvSpPr>
      <dsp:spPr>
        <a:xfrm>
          <a:off x="3444391" y="1993481"/>
          <a:ext cx="1769637" cy="112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7304" y="2026394"/>
        <a:ext cx="1703811" cy="1057893"/>
      </dsp:txXfrm>
    </dsp:sp>
    <dsp:sp modelId="{CF813C25-3867-4DEA-BCBE-7EDE875AA416}">
      <dsp:nvSpPr>
        <dsp:cNvPr id="0" name=""/>
        <dsp:cNvSpPr/>
      </dsp:nvSpPr>
      <dsp:spPr>
        <a:xfrm>
          <a:off x="3429" y="3445075"/>
          <a:ext cx="1769637" cy="2496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986C0-2DF0-49E9-9587-D345FBA8BF83}">
      <dsp:nvSpPr>
        <dsp:cNvPr id="0" name=""/>
        <dsp:cNvSpPr/>
      </dsp:nvSpPr>
      <dsp:spPr>
        <a:xfrm>
          <a:off x="200055" y="3631870"/>
          <a:ext cx="1769637" cy="2496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(дети с ТНР — учитель-логопед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 ЗПР, УО — учитель-дефектолог, педагог-психолог)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86" y="3683701"/>
        <a:ext cx="1665975" cy="2392940"/>
      </dsp:txXfrm>
    </dsp:sp>
    <dsp:sp modelId="{82997A7E-E509-429A-B934-B197C976DE59}">
      <dsp:nvSpPr>
        <dsp:cNvPr id="0" name=""/>
        <dsp:cNvSpPr/>
      </dsp:nvSpPr>
      <dsp:spPr>
        <a:xfrm>
          <a:off x="2166319" y="3445075"/>
          <a:ext cx="1769637" cy="2235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D0C99-BCBC-4D0D-9B13-7EFE0C1143D6}">
      <dsp:nvSpPr>
        <dsp:cNvPr id="0" name=""/>
        <dsp:cNvSpPr/>
      </dsp:nvSpPr>
      <dsp:spPr>
        <a:xfrm>
          <a:off x="2362946" y="3631870"/>
          <a:ext cx="1769637" cy="2235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по индивидуальному плану на основании медицинского заключения (дети, находящиеся под диспансерным наблюдением, в том числе часто болеющие дети)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4777" y="3683701"/>
        <a:ext cx="1665975" cy="2132012"/>
      </dsp:txXfrm>
    </dsp:sp>
    <dsp:sp modelId="{53F4F11F-F210-4108-9692-32AA3602A39A}">
      <dsp:nvSpPr>
        <dsp:cNvPr id="0" name=""/>
        <dsp:cNvSpPr/>
      </dsp:nvSpPr>
      <dsp:spPr>
        <a:xfrm>
          <a:off x="4329210" y="3445075"/>
          <a:ext cx="1769637" cy="210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BC01E-57A6-49CB-8284-C053BE08DEE8}">
      <dsp:nvSpPr>
        <dsp:cNvPr id="0" name=""/>
        <dsp:cNvSpPr/>
      </dsp:nvSpPr>
      <dsp:spPr>
        <a:xfrm>
          <a:off x="4525836" y="3631870"/>
          <a:ext cx="1769637" cy="2105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7667" y="3683701"/>
        <a:ext cx="1665975" cy="2002278"/>
      </dsp:txXfrm>
    </dsp:sp>
    <dsp:sp modelId="{F38CE14B-073C-4FD2-8D9A-B646079838A1}">
      <dsp:nvSpPr>
        <dsp:cNvPr id="0" name=""/>
        <dsp:cNvSpPr/>
      </dsp:nvSpPr>
      <dsp:spPr>
        <a:xfrm>
          <a:off x="6492100" y="3445075"/>
          <a:ext cx="1769637" cy="1123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07C7D-8CA1-49F8-9A0A-DD2C55C700ED}">
      <dsp:nvSpPr>
        <dsp:cNvPr id="0" name=""/>
        <dsp:cNvSpPr/>
      </dsp:nvSpPr>
      <dsp:spPr>
        <a:xfrm>
          <a:off x="6688727" y="3631870"/>
          <a:ext cx="1769637" cy="112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1640" y="3664783"/>
        <a:ext cx="1703811" cy="1057893"/>
      </dsp:txXfrm>
    </dsp:sp>
    <dsp:sp modelId="{A89FB679-6876-4FEF-AD2C-082029C72C7E}">
      <dsp:nvSpPr>
        <dsp:cNvPr id="0" name=""/>
        <dsp:cNvSpPr/>
      </dsp:nvSpPr>
      <dsp:spPr>
        <a:xfrm>
          <a:off x="5410655" y="1806686"/>
          <a:ext cx="1769637" cy="1123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F1005-F56E-4561-A8D0-712EF3E96BE6}">
      <dsp:nvSpPr>
        <dsp:cNvPr id="0" name=""/>
        <dsp:cNvSpPr/>
      </dsp:nvSpPr>
      <dsp:spPr>
        <a:xfrm>
          <a:off x="5607281" y="1993481"/>
          <a:ext cx="1769637" cy="112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(социальный педагог)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0194" y="2026394"/>
        <a:ext cx="1703811" cy="1057893"/>
      </dsp:txXfrm>
    </dsp:sp>
    <dsp:sp modelId="{219006F7-0DB2-4687-948E-884AFA311307}">
      <dsp:nvSpPr>
        <dsp:cNvPr id="0" name=""/>
        <dsp:cNvSpPr/>
      </dsp:nvSpPr>
      <dsp:spPr>
        <a:xfrm>
          <a:off x="7573546" y="1806686"/>
          <a:ext cx="1769637" cy="1123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22530-4143-4693-8F30-8BA344ADCDB9}">
      <dsp:nvSpPr>
        <dsp:cNvPr id="0" name=""/>
        <dsp:cNvSpPr/>
      </dsp:nvSpPr>
      <dsp:spPr>
        <a:xfrm>
          <a:off x="7770172" y="1993481"/>
          <a:ext cx="1769637" cy="112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положении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(социальный педагог)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03085" y="2026394"/>
        <a:ext cx="1703811" cy="1057893"/>
      </dsp:txXfrm>
    </dsp:sp>
    <dsp:sp modelId="{9FE687D2-51A9-4D75-BB89-C2D455D41C7F}">
      <dsp:nvSpPr>
        <dsp:cNvPr id="0" name=""/>
        <dsp:cNvSpPr/>
      </dsp:nvSpPr>
      <dsp:spPr>
        <a:xfrm>
          <a:off x="9736436" y="1806686"/>
          <a:ext cx="1769637" cy="1371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34E04-1622-42CB-A0E7-F9D46296AA32}">
      <dsp:nvSpPr>
        <dsp:cNvPr id="0" name=""/>
        <dsp:cNvSpPr/>
      </dsp:nvSpPr>
      <dsp:spPr>
        <a:xfrm>
          <a:off x="9933062" y="1993481"/>
          <a:ext cx="1769637" cy="137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73232" y="2033651"/>
        <a:ext cx="1689297" cy="1291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631CB-4FD4-421E-B875-8B816C4AC14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FE506-6FD1-4C30-BA45-53147674B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59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59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62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3738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4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8597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0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96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39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0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37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74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0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74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02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61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7368-E81E-4591-87EB-7A223F517647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24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512244/53f89421bbdaf741eb2d1ecc4ddb4c33/?ysclid=lw6a1wcfwr314124026" TargetMode="External"/><Relationship Id="rId2" Type="http://schemas.openxmlformats.org/officeDocument/2006/relationships/hyperlink" Target="https://base.garant.ru/70512244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dact.ru/law/prikaz-minprosveshcheniia-rossii-ot-25112022-n-1028/federalnaia-obrazovatelnaia-programma-doshkolnogo-obrazovaniia/iii/27/" TargetMode="External"/><Relationship Id="rId4" Type="http://schemas.openxmlformats.org/officeDocument/2006/relationships/hyperlink" Target="https://sudact.ru/law/rasporiazhenie-minprosveshcheniia-rossii-ot-09092019-n-r-93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galacts.ru/doc/rasporjazhenie-minprosveshchenija-rossii-ot-09092019-n-r-93-ob-utverzhdenii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1obraz.ru/?ysclid=lx8mk1dgde25230804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3.eu-north-1.amazonaws.com/edu-sites.ru/luneva_tm_926/fm/&#1060;&#1054;&#1055;%20&#1044;&#1054;/&#1052;&#1077;&#1090;&#1086;&#1076;&#1080;&#1095;&#1077;&#1089;&#1082;&#1080;&#1077;_&#1088;&#1077;&#1082;&#1086;&#1084;&#1077;&#1085;&#1076;&#1072;&#1094;&#1080;&#1080;_&#1087;&#1086;_&#1086;&#1088;&#1075;&#1072;&#1085;&#1080;&#1079;&#1072;&#1094;&#1080;&#1080;_&#1050;&#1056;&#1056;_&#1074;_&#1044;&#1054;&#1054;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legalacts.ru/doc/metodicheskie-rekomendatsii-po-planirovaniiu-i-realizatsii-obrazovatelnoi-dejatelnosti-doo/?ysclid=lptm7khyvf80608054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58s4PO66oHM" TargetMode="External"/><Relationship Id="rId4" Type="http://schemas.openxmlformats.org/officeDocument/2006/relationships/hyperlink" Target="https://kirovipk.ru/wp-content/uploads/2023/08/otvety-na-tipovye-voprosy-po-fop-do.pdf?ysclid=lw69bnem9873088218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953" y="270630"/>
            <a:ext cx="990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Управление образования и молодежной политики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городского округа город Бор Нижегородской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90793" y="1189860"/>
            <a:ext cx="7356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деятельности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ППк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ДОО по реализации КРР в соответствии с ФОП ДО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3438" y="4484299"/>
            <a:ext cx="4390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Ворошилова Ирина Николаевна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детского сада №15 «Солнышко»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621" y="5935579"/>
            <a:ext cx="280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округ город Бор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0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лево стрелка 1"/>
          <p:cNvSpPr/>
          <p:nvPr/>
        </p:nvSpPr>
        <p:spPr>
          <a:xfrm>
            <a:off x="323314" y="852407"/>
            <a:ext cx="3938258" cy="4200040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744" y="2308894"/>
            <a:ext cx="2746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КРР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ФОП ДО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6554" y="642521"/>
            <a:ext cx="6096000" cy="44579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 работа (28.1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КРР (28.2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Консультативная работа (28.3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Информационно-просветительская работа (28.4.)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893" y="5342535"/>
            <a:ext cx="10726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КРР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обучающимися различных целевых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 28. ФОП ДО )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37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0243534"/>
              </p:ext>
            </p:extLst>
          </p:nvPr>
        </p:nvGraphicFramePr>
        <p:xfrm>
          <a:off x="262549" y="253496"/>
          <a:ext cx="11345681" cy="65304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4014"/>
                <a:gridCol w="4572262"/>
                <a:gridCol w="4289405"/>
              </a:tblGrid>
              <a:tr h="814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 (особенности развития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п.ФОП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направленности КРР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КРР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п.ФОП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</a:tr>
              <a:tr h="814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с ОВЗ и дети-инвалиды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ОВЗ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заключение ПМПК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дети-инвалиды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индивидуальная программа реабилитации/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абилитации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(ИПРА)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ФАОП ДО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(П.28.5)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</a:tr>
              <a:tr h="1098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находящиеся под диспансерным наблюдением, в том числе часто болеющие дети (п.28.6)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медицинское заключение и рекомендации ППК по результатам психологической и педагогической диагностики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программу КРР, определение индивидуального маршрута психолого-педагогического сопровождения (28.6.1.)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</a:tr>
              <a:tr h="987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одаренные обучающиеся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ППК по результатам психологической и педагогической диагностик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программу КРР, определение индивидуального маршрута психолого-педагогического сопровождения (П.28.7)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</a:tr>
              <a:tr h="1629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билингвальные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обучающиеся, дети мигрантов, испытывающими трудности с пониманием государственного языка Российской 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ППК по результатам психологической диагностики или по запросу родителей (законных представителей) ребенка.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контексте общей программы адаптации ребенка к ДОО или включение в программу КРР (28.8.2)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</a:tr>
              <a:tr h="987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"группы риска" (п.28.9)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заключение ППК по результатам психологической диагностики или по обоснованному запросу педагога и (или) родителей (законных представителей)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программу КРР, определение индивидуального маршрута психолого-педагогического сопровождения (П.28.9.1)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0" marR="428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828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35917" t="21368" r="11331" b="11111"/>
          <a:stretch>
            <a:fillRect/>
          </a:stretch>
        </p:blipFill>
        <p:spPr bwMode="auto">
          <a:xfrm>
            <a:off x="0" y="0"/>
            <a:ext cx="109418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249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777" t="23077" r="2991" b="5698"/>
          <a:stretch>
            <a:fillRect/>
          </a:stretch>
        </p:blipFill>
        <p:spPr bwMode="auto">
          <a:xfrm>
            <a:off x="0" y="0"/>
            <a:ext cx="114532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937" t="17094" r="2031" b="11681"/>
          <a:stretch>
            <a:fillRect/>
          </a:stretch>
        </p:blipFill>
        <p:spPr bwMode="auto">
          <a:xfrm>
            <a:off x="1" y="0"/>
            <a:ext cx="1083331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777" t="23362" r="2190" b="5413"/>
          <a:stretch>
            <a:fillRect/>
          </a:stretch>
        </p:blipFill>
        <p:spPr bwMode="auto">
          <a:xfrm>
            <a:off x="0" y="0"/>
            <a:ext cx="106783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617" t="17949" r="2352" b="11396"/>
          <a:stretch>
            <a:fillRect/>
          </a:stretch>
        </p:blipFill>
        <p:spPr bwMode="auto">
          <a:xfrm>
            <a:off x="0" y="0"/>
            <a:ext cx="10337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6777" t="23647" r="2991" b="5128"/>
          <a:stretch>
            <a:fillRect/>
          </a:stretch>
        </p:blipFill>
        <p:spPr bwMode="auto">
          <a:xfrm>
            <a:off x="0" y="1"/>
            <a:ext cx="106628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617" t="17664" r="2352" b="11966"/>
          <a:stretch>
            <a:fillRect/>
          </a:stretch>
        </p:blipFill>
        <p:spPr bwMode="auto">
          <a:xfrm>
            <a:off x="0" y="0"/>
            <a:ext cx="1063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7258" t="22222" r="2832" b="6268"/>
          <a:stretch>
            <a:fillRect/>
          </a:stretch>
        </p:blipFill>
        <p:spPr bwMode="auto">
          <a:xfrm>
            <a:off x="-1" y="0"/>
            <a:ext cx="1063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0615" y="206667"/>
            <a:ext cx="3850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8454" y="991893"/>
          <a:ext cx="9298984" cy="5247172"/>
        </p:xfrm>
        <a:graphic>
          <a:graphicData uri="http://schemas.openxmlformats.org/drawingml/2006/table">
            <a:tbl>
              <a:tblPr/>
              <a:tblGrid>
                <a:gridCol w="6036147"/>
                <a:gridCol w="3262837"/>
              </a:tblGrid>
              <a:tr h="279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документ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ссылка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государственный образовательный стандарт дошкольного образования (утв.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приказом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Министерства образования и науки РФ от 17 октября 2013 г. N 1155)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изменениями и дополнениями от:</a:t>
                      </a: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января 2019 г., 8 ноября 2022 г.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п.2.11.2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https://base.garant.ru/70512244/53f89421bbdaf741eb2d1ecc4ddb4c33/?ysclid=lw6a1wcfwr314124026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Распоряжение </a:t>
                      </a:r>
                      <a:r>
                        <a:rPr lang="ru-RU" sz="18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России от 09.09.2019 N Р-93 Об утверждении примерного Положения о психолого-педагогическом консилиуме образовательной организации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https://sudact.ru/law/rasporiazhenie-minprosveshcheniia-rossii-ot-09092019-n-r-93/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России от 25.11.2022 N 1028 Об утверждении федеральной образовательной программы дошкольного образования (Зарегистрировано в Минюсте России 28.12.2022 N 71847)</a:t>
                      </a:r>
                    </a:p>
                    <a:p>
                      <a:pPr>
                        <a:lnSpc>
                          <a:spcPts val="1755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п.27 Направления и задачи коррекционно-развивающей работы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755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п.28 Содержание КРР на уровне ДО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https://sudact.ru/law/prikaz-minprosveshcheniia-rossii-ot-25112022-n-1028/federalnaia-obrazovatelnaia-programma-doshkolnogo-obrazovaniia/iii/27/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777" t="16524" r="2243" b="10826"/>
          <a:stretch>
            <a:fillRect/>
          </a:stretch>
        </p:blipFill>
        <p:spPr bwMode="auto">
          <a:xfrm>
            <a:off x="0" y="0"/>
            <a:ext cx="10926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891" y="347137"/>
            <a:ext cx="8880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 формы коррекционно-развивающей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п.27.9, 27.10 ФОП ДО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710768" y="3363132"/>
            <a:ext cx="33786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коррекционно-развивающие (групповые и/или индивидуальные) занятия со специалистами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012" y="1818489"/>
            <a:ext cx="3889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овместная деятельность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 с детьми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86392" y="1849486"/>
            <a:ext cx="4060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организованная деятельность</a:t>
            </a:r>
            <a:endParaRPr lang="ru-RU" sz="2400" dirty="0"/>
          </a:p>
        </p:txBody>
      </p:sp>
      <p:cxnSp>
        <p:nvCxnSpPr>
          <p:cNvPr id="8" name="Прямая со стрелкой 7"/>
          <p:cNvCxnSpPr>
            <a:stCxn id="6" idx="2"/>
            <a:endCxn id="6145" idx="0"/>
          </p:cNvCxnSpPr>
          <p:nvPr/>
        </p:nvCxnSpPr>
        <p:spPr>
          <a:xfrm rot="5400000">
            <a:off x="7882494" y="2828741"/>
            <a:ext cx="1051981" cy="16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6" idx="0"/>
          </p:cNvCxnSpPr>
          <p:nvPr/>
        </p:nvCxnSpPr>
        <p:spPr>
          <a:xfrm rot="16200000" flipH="1">
            <a:off x="6588844" y="21446"/>
            <a:ext cx="671352" cy="2984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4" idx="0"/>
          </p:cNvCxnSpPr>
          <p:nvPr/>
        </p:nvCxnSpPr>
        <p:spPr>
          <a:xfrm rot="5400000">
            <a:off x="3639783" y="26115"/>
            <a:ext cx="640355" cy="294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6244" y="4736112"/>
            <a:ext cx="6096000" cy="1631216"/>
          </a:xfrm>
          <a:prstGeom prst="rect">
            <a:avLst/>
          </a:prstGeom>
          <a:solidFill>
            <a:srgbClr val="E4F8E4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каждого обучающегося/групп обучающихся, исходя из запроса и с учетом согласия родителей, возрастных и индивидуальных особенностей детей, их образовательных потребностей, рекомендаций ППК образовательной организации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8456" y="1162371"/>
            <a:ext cx="2960176" cy="461665"/>
          </a:xfrm>
          <a:prstGeom prst="rect">
            <a:avLst/>
          </a:prstGeom>
          <a:solidFill>
            <a:srgbClr val="E4F8E4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 ДО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3925" y="843082"/>
            <a:ext cx="59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направления и задачи КРР для всех обозначенных в ФОП ДО целевых групп обучающихся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9274" y="30458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 целевых групп, которые в настоящее время отражены в контингенте, имеют рекомендации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ПМПК по разработке таких программ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430" y="3600795"/>
            <a:ext cx="2432076" cy="461665"/>
          </a:xfrm>
          <a:prstGeom prst="rect">
            <a:avLst/>
          </a:prstGeom>
          <a:solidFill>
            <a:srgbClr val="E4F8E4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КРР </a:t>
            </a:r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905573" y="12088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17011" y="3577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3013" y="392646"/>
            <a:ext cx="5558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консилиум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18723" t="12348" r="18447" b="11600"/>
          <a:stretch>
            <a:fillRect/>
          </a:stretch>
        </p:blipFill>
        <p:spPr bwMode="auto">
          <a:xfrm>
            <a:off x="5672379" y="1038387"/>
            <a:ext cx="3518115" cy="275919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2188" t="15984" r="8612" b="6898"/>
          <a:stretch>
            <a:fillRect/>
          </a:stretch>
        </p:blipFill>
        <p:spPr bwMode="auto">
          <a:xfrm>
            <a:off x="1534332" y="1131376"/>
            <a:ext cx="3470428" cy="254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67906" y="4129708"/>
            <a:ext cx="9469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работы консилиума – разработать стратегию психолого-педагогического сопровождения детей с особыми образовательными потребностями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0921" y="5276584"/>
            <a:ext cx="7149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ППК обозначены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п. 1.2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Положения о психолого-педагогическом консилиуме образовательной организации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933" y="830541"/>
            <a:ext cx="7113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организуется: по обоснованному запросу педагогов и родителей (законных представителей); на основании результатов психологической диагностики;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 основании рекомендаций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ППК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 27.5. ФОП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946" y="3528231"/>
            <a:ext cx="7423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различных целевых групп в программу КРР, определение индивидуального маршрута психолого-педагогического сопровождения осуществляется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 основании рекомендаций ППК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результатам психологической и педагогической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п.28 ФОП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26889" t="21704" r="24216" b="18762"/>
          <a:stretch>
            <a:fillRect/>
          </a:stretch>
        </p:blipFill>
        <p:spPr bwMode="auto">
          <a:xfrm>
            <a:off x="7913114" y="1924911"/>
            <a:ext cx="3912094" cy="26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473" y="55942"/>
          <a:ext cx="11422250" cy="6802058"/>
        </p:xfrm>
        <a:graphic>
          <a:graphicData uri="http://schemas.openxmlformats.org/drawingml/2006/table">
            <a:tbl>
              <a:tblPr/>
              <a:tblGrid>
                <a:gridCol w="514080"/>
                <a:gridCol w="6683061"/>
                <a:gridCol w="2104521"/>
                <a:gridCol w="2120588"/>
              </a:tblGrid>
              <a:tr h="4195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Документация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ППк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Распоряжение Минпросвещения от 09.09.2019 № Р-93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ссылка на п.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Примерного положения о ППк ОО»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шаблон документа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ссылка на 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Примерное положение о ППк ОО»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о создании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п.2.1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Положение о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п.2.1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Примерное положение о ППк ОО.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График </a:t>
                      </a:r>
                      <a:r>
                        <a:rPr lang="ru-RU" sz="1800" dirty="0">
                          <a:solidFill>
                            <a:srgbClr val="21252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проведения плановых заседаний </a:t>
                      </a:r>
                      <a:r>
                        <a:rPr lang="ru-RU" sz="1800" dirty="0" err="1">
                          <a:solidFill>
                            <a:srgbClr val="21252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ППк</a:t>
                      </a:r>
                      <a:r>
                        <a:rPr lang="ru-RU" sz="1800" dirty="0">
                          <a:solidFill>
                            <a:srgbClr val="21252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учебный год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п.3.3.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 учета заседаний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Согласие родителя (законного представителя) обучающегося на проведение обследования специалистами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п.4.2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Протокол заседаний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п.2.6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Коллегиальное заключение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п.27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 регистрации коллегиальных заключений.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Представление обучающегося на ПМПК.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п.2.8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 направлений обучающихся на ПМПК.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1252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1252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Карта развития обучающегося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, получающего психолого-педагогическое сопровождение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8758" y="272716"/>
            <a:ext cx="96092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по организации работы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ППк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примеры документации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ППк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материалах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Справочной системы «Образование»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367" t="4558"/>
          <a:stretch>
            <a:fillRect/>
          </a:stretch>
        </p:blipFill>
        <p:spPr bwMode="auto">
          <a:xfrm>
            <a:off x="673769" y="1411705"/>
            <a:ext cx="6833937" cy="410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41685" y="5951621"/>
            <a:ext cx="65451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https://1obraz.ru/?ysclid=lx8mk1dgde252308043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5713" t="19658" r="2352" b="4558"/>
          <a:stretch>
            <a:fillRect/>
          </a:stretch>
        </p:blipFill>
        <p:spPr bwMode="auto">
          <a:xfrm>
            <a:off x="743920" y="356461"/>
            <a:ext cx="9205992" cy="57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615" t="10638" r="23590" b="5167"/>
          <a:stretch>
            <a:fillRect/>
          </a:stretch>
        </p:blipFill>
        <p:spPr bwMode="auto">
          <a:xfrm>
            <a:off x="0" y="1"/>
            <a:ext cx="10399363" cy="500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5655" t="34454" r="23665" b="26950"/>
          <a:stretch>
            <a:fillRect/>
          </a:stretch>
        </p:blipFill>
        <p:spPr bwMode="auto">
          <a:xfrm>
            <a:off x="0" y="4974957"/>
            <a:ext cx="10383863" cy="18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vatars.mds.yandex.net/i?id=bb5ee0769a2c5d03d7dadf994e1c2209e04af6d7-1252920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420" y="0"/>
            <a:ext cx="104042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3015" y="359067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0615" y="206667"/>
            <a:ext cx="424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88936" y="658749"/>
          <a:ext cx="9624447" cy="5705856"/>
        </p:xfrm>
        <a:graphic>
          <a:graphicData uri="http://schemas.openxmlformats.org/drawingml/2006/table">
            <a:tbl>
              <a:tblPr/>
              <a:tblGrid>
                <a:gridCol w="5986927"/>
                <a:gridCol w="36375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Письмо </a:t>
                      </a:r>
                      <a:r>
                        <a:rPr lang="ru-RU" sz="1600" kern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600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России от 16.08.2023 N 03-1321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"О направлении методических рекомендаций" (вместе с "Методическими рекомендациями по планированию и реализации образовательной деятельности ДОО в соответствии с федеральной образовательной программой дошкольного образования", "Ответами на типовые вопросы по внедрению Федеральной образовательной программы дошкольного образования в образовательную практику")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https://legalacts.ru/doc/metodicheskie-rekomendatsii-po-planirovaniiu-i-realizatsii-obrazovatelnoi-dejatelnosti-doo/?ysclid=lptm7khyvf806080549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Методические рекомендации по организации коррекционно-развивающей работы в ДОО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https://s3.eu-north-1.amazonaws.com/edu-sites.ru/luneva_tm_926/fm/ФОП%20ДО/Методические_рекомендации_по_организации_КРР_в_ДОО.pdf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Ответы на типовые вопросы по внедрению Федеральной образовательной программы дошкольного образования в образовательную практику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https://kirovipk.ru/wp-content/uploads/2023/08/otvety-na-tipovye-voprosy-po-fop-do.pdf?ysclid=lw69bnem98730882181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rgbClr val="0F0F0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Коррекционно-развивающая работа в ДОО в соответствии с ФОП ДО и ФАОП ДО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Хузеева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Газелия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Рифкатовна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ведущий научный сотрудник лаборатории дошкольного образования ФГБНУ «Институт развития, здоровья и адаптации ребенка»)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https://www.youtube.com/watch?v=58s4PO66oHM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6" cstate="print"/>
          <a:srcRect l="6414" t="21937" r="35703" b="15670"/>
          <a:stretch>
            <a:fillRect/>
          </a:stretch>
        </p:blipFill>
        <p:spPr bwMode="auto">
          <a:xfrm>
            <a:off x="9779431" y="5501898"/>
            <a:ext cx="2412570" cy="135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 l="39444" t="25356" r="9888" b="31158"/>
          <a:stretch>
            <a:fillRect/>
          </a:stretch>
        </p:blipFill>
        <p:spPr bwMode="auto">
          <a:xfrm>
            <a:off x="9758767" y="1487837"/>
            <a:ext cx="2433233" cy="134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688011080"/>
              </p:ext>
            </p:extLst>
          </p:nvPr>
        </p:nvGraphicFramePr>
        <p:xfrm>
          <a:off x="0" y="-2"/>
          <a:ext cx="12192000" cy="605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6793" y="5695037"/>
            <a:ext cx="4763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 Ст.1Федерального закона от 24.07.1998 N 124-ФЗ «Об основных гарантиях прав ребенка в Российской Федерации»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6630" y="5648541"/>
            <a:ext cx="513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**Федеральный закон от 24.06.1999 N 120-ФЗ «Об основах системы профилактики безнадзорности и правонарушений несовершеннолетних»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26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131" y="211423"/>
            <a:ext cx="872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сихолого-педагогическому сопровождению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964044355"/>
              </p:ext>
            </p:extLst>
          </p:nvPr>
        </p:nvGraphicFramePr>
        <p:xfrm>
          <a:off x="1111092" y="890372"/>
          <a:ext cx="8128000" cy="416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9065" y="229184"/>
            <a:ext cx="2460417" cy="461665"/>
          </a:xfrm>
          <a:prstGeom prst="rect">
            <a:avLst/>
          </a:prstGeom>
          <a:solidFill>
            <a:srgbClr val="E4F8E4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рограмма КРР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5397" y="781308"/>
            <a:ext cx="2686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п.27.3. ФОП ДО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469" y="1596323"/>
            <a:ext cx="35026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диагностических и коррекционно-развивающих мероприятий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 программы КРР с обучающимися различных целевых групп, имеющих различные ООП и стартовые условия освоения Программы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методический инструментарий для реализации диагностических, коррекционно-развивающих и просветительских задач программы КРР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6460" y="0"/>
            <a:ext cx="712922" cy="376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19966" y="1677626"/>
            <a:ext cx="2686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5463" y="2494360"/>
            <a:ext cx="2993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елевой раздел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 раздел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рганизационный раздел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6698" y="4480237"/>
            <a:ext cx="2686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КРР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п.27.4. ФОП ДО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62433" y="820053"/>
            <a:ext cx="26863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</a:t>
            </a:r>
          </a:p>
          <a:p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отдельный документ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ОП ДО указываем, что разработана программа КРР)</a:t>
            </a:r>
            <a:endParaRPr lang="ru-R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rot="5400000">
            <a:off x="4152950" y="-145463"/>
            <a:ext cx="580012" cy="2252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6" idx="0"/>
          </p:cNvCxnSpPr>
          <p:nvPr/>
        </p:nvCxnSpPr>
        <p:spPr>
          <a:xfrm rot="5400000">
            <a:off x="5022826" y="1131177"/>
            <a:ext cx="986777" cy="106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  <a:endCxn id="8" idx="0"/>
          </p:cNvCxnSpPr>
          <p:nvPr/>
        </p:nvCxnSpPr>
        <p:spPr>
          <a:xfrm rot="16200000" flipH="1">
            <a:off x="4464885" y="1795237"/>
            <a:ext cx="3789388" cy="1580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 rot="16200000" flipH="1">
            <a:off x="6454448" y="-194325"/>
            <a:ext cx="378534" cy="2148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715" y="1410701"/>
            <a:ext cx="5462258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обоснованному запросу педагогов и родителей (законных представителей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результатов психологической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диагностики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рекомендаций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ППК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2772" y="2920233"/>
            <a:ext cx="27661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КРР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организуется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 27.5. ФОП ДО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80656" y="1602851"/>
            <a:ext cx="3938258" cy="4173647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08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300" y="914223"/>
            <a:ext cx="403181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учителя-дефектологи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учителя-логопеды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1956" y="2827149"/>
            <a:ext cx="294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КРР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осуществляют 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81068" y="1363851"/>
            <a:ext cx="3938258" cy="3896599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3985" y="1513187"/>
            <a:ext cx="3147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договору сетевого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отсутствии)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d6911d7d866023a60c41b8dbf2e63edfc8ed05a5-9382563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99" y="676278"/>
            <a:ext cx="768987" cy="768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515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716381548"/>
              </p:ext>
            </p:extLst>
          </p:nvPr>
        </p:nvGraphicFramePr>
        <p:xfrm>
          <a:off x="208230" y="330367"/>
          <a:ext cx="11706130" cy="629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86812" y="851026"/>
            <a:ext cx="270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специалисты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112875" y="2854912"/>
            <a:ext cx="1815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</a:t>
            </a:r>
          </a:p>
          <a:p>
            <a:pPr lvl="0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65058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1126</TotalTime>
  <Words>1242</Words>
  <Application>Microsoft Office PowerPoint</Application>
  <PresentationFormat>Произвольный</PresentationFormat>
  <Paragraphs>199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DetSad</cp:lastModifiedBy>
  <cp:revision>109</cp:revision>
  <dcterms:created xsi:type="dcterms:W3CDTF">2024-03-08T08:32:25Z</dcterms:created>
  <dcterms:modified xsi:type="dcterms:W3CDTF">2024-06-10T11:16:32Z</dcterms:modified>
</cp:coreProperties>
</file>